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322" r:id="rId7"/>
    <p:sldId id="323" r:id="rId8"/>
    <p:sldId id="324" r:id="rId9"/>
    <p:sldId id="325" r:id="rId10"/>
    <p:sldId id="326" r:id="rId11"/>
    <p:sldId id="327" r:id="rId12"/>
    <p:sldId id="328" r:id="rId13"/>
    <p:sldId id="329" r:id="rId14"/>
    <p:sldId id="330" r:id="rId15"/>
    <p:sldId id="331" r:id="rId16"/>
    <p:sldId id="263" r:id="rId17"/>
    <p:sldId id="264" r:id="rId18"/>
    <p:sldId id="283" r:id="rId19"/>
    <p:sldId id="284" r:id="rId20"/>
    <p:sldId id="332" r:id="rId21"/>
    <p:sldId id="333" r:id="rId22"/>
    <p:sldId id="334" r:id="rId23"/>
    <p:sldId id="335" r:id="rId24"/>
    <p:sldId id="265" r:id="rId25"/>
    <p:sldId id="266" r:id="rId26"/>
    <p:sldId id="267" r:id="rId27"/>
    <p:sldId id="268" r:id="rId28"/>
    <p:sldId id="271" r:id="rId29"/>
    <p:sldId id="270" r:id="rId30"/>
    <p:sldId id="273" r:id="rId31"/>
    <p:sldId id="272" r:id="rId32"/>
    <p:sldId id="336" r:id="rId33"/>
    <p:sldId id="274" r:id="rId34"/>
    <p:sldId id="275" r:id="rId35"/>
    <p:sldId id="337" r:id="rId36"/>
    <p:sldId id="278" r:id="rId37"/>
    <p:sldId id="279" r:id="rId38"/>
    <p:sldId id="276" r:id="rId39"/>
    <p:sldId id="277" r:id="rId40"/>
    <p:sldId id="338" r:id="rId41"/>
    <p:sldId id="280" r:id="rId42"/>
    <p:sldId id="281" r:id="rId43"/>
    <p:sldId id="282" r:id="rId44"/>
    <p:sldId id="285" r:id="rId45"/>
    <p:sldId id="286" r:id="rId46"/>
    <p:sldId id="287" r:id="rId47"/>
    <p:sldId id="288" r:id="rId48"/>
    <p:sldId id="289" r:id="rId49"/>
    <p:sldId id="290" r:id="rId50"/>
    <p:sldId id="292" r:id="rId51"/>
    <p:sldId id="291" r:id="rId52"/>
    <p:sldId id="293" r:id="rId53"/>
    <p:sldId id="296" r:id="rId54"/>
    <p:sldId id="294" r:id="rId55"/>
    <p:sldId id="295" r:id="rId56"/>
    <p:sldId id="298" r:id="rId57"/>
    <p:sldId id="299" r:id="rId58"/>
    <p:sldId id="300" r:id="rId59"/>
    <p:sldId id="297" r:id="rId60"/>
    <p:sldId id="259" r:id="rId61"/>
    <p:sldId id="260" r:id="rId62"/>
    <p:sldId id="301" r:id="rId63"/>
    <p:sldId id="302" r:id="rId64"/>
    <p:sldId id="303" r:id="rId65"/>
    <p:sldId id="304" r:id="rId66"/>
    <p:sldId id="309" r:id="rId67"/>
    <p:sldId id="307" r:id="rId68"/>
    <p:sldId id="308" r:id="rId69"/>
    <p:sldId id="305" r:id="rId70"/>
    <p:sldId id="306" r:id="rId71"/>
    <p:sldId id="310" r:id="rId72"/>
    <p:sldId id="311" r:id="rId73"/>
    <p:sldId id="312" r:id="rId74"/>
    <p:sldId id="313" r:id="rId75"/>
    <p:sldId id="314" r:id="rId76"/>
    <p:sldId id="339" r:id="rId77"/>
    <p:sldId id="316" r:id="rId78"/>
    <p:sldId id="317" r:id="rId79"/>
    <p:sldId id="318" r:id="rId80"/>
    <p:sldId id="319" r:id="rId81"/>
    <p:sldId id="320" r:id="rId82"/>
    <p:sldId id="340" r:id="rId83"/>
    <p:sldId id="321"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4660"/>
  </p:normalViewPr>
  <p:slideViewPr>
    <p:cSldViewPr snapToGrid="0">
      <p:cViewPr varScale="1">
        <p:scale>
          <a:sx n="100" d="100"/>
          <a:sy n="100" d="100"/>
        </p:scale>
        <p:origin x="108"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0FE881-BE7C-46EA-8202-076D8EBA0D86}"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B9F828F4-FE78-4B49-B85B-D3C593E89728}">
      <dgm:prSet/>
      <dgm:spPr/>
      <dgm:t>
        <a:bodyPr/>
        <a:lstStyle/>
        <a:p>
          <a:pPr algn="l">
            <a:lnSpc>
              <a:spcPct val="100000"/>
            </a:lnSpc>
            <a:defRPr b="1"/>
          </a:pPr>
          <a:r>
            <a:rPr lang="en-MY" dirty="0"/>
            <a:t>Layer 7: Application</a:t>
          </a:r>
          <a:endParaRPr lang="en-US" dirty="0"/>
        </a:p>
      </dgm:t>
    </dgm:pt>
    <dgm:pt modelId="{3BE5DC50-1CBC-4C65-A65A-5A6771DF68B9}" type="parTrans" cxnId="{A913B95E-7E70-483B-A7F9-62E839BE0B29}">
      <dgm:prSet/>
      <dgm:spPr/>
      <dgm:t>
        <a:bodyPr/>
        <a:lstStyle/>
        <a:p>
          <a:pPr algn="l"/>
          <a:endParaRPr lang="en-US"/>
        </a:p>
      </dgm:t>
    </dgm:pt>
    <dgm:pt modelId="{F04075B8-B2F6-4B30-A219-F4EA4406D8D6}" type="sibTrans" cxnId="{A913B95E-7E70-483B-A7F9-62E839BE0B29}">
      <dgm:prSet/>
      <dgm:spPr/>
      <dgm:t>
        <a:bodyPr/>
        <a:lstStyle/>
        <a:p>
          <a:pPr algn="l"/>
          <a:endParaRPr lang="en-US"/>
        </a:p>
      </dgm:t>
    </dgm:pt>
    <dgm:pt modelId="{B409C966-1863-44D2-B960-ADD484AA79F4}">
      <dgm:prSet/>
      <dgm:spPr/>
      <dgm:t>
        <a:bodyPr/>
        <a:lstStyle/>
        <a:p>
          <a:pPr algn="l">
            <a:lnSpc>
              <a:spcPct val="100000"/>
            </a:lnSpc>
          </a:pPr>
          <a:r>
            <a:rPr lang="en-MY" dirty="0"/>
            <a:t>User interact with software applications directly (web browsers , email clients, video conf)</a:t>
          </a:r>
          <a:endParaRPr lang="en-US" dirty="0"/>
        </a:p>
      </dgm:t>
    </dgm:pt>
    <dgm:pt modelId="{7B03F3DB-6281-401C-9EA8-D9735823E3E6}" type="parTrans" cxnId="{7303FA32-7C23-4E5F-A1BE-DB6F1E85796E}">
      <dgm:prSet/>
      <dgm:spPr/>
      <dgm:t>
        <a:bodyPr/>
        <a:lstStyle/>
        <a:p>
          <a:pPr algn="l"/>
          <a:endParaRPr lang="en-US"/>
        </a:p>
      </dgm:t>
    </dgm:pt>
    <dgm:pt modelId="{B8A6C9F5-A254-4D79-AF16-BBE7C4C936BB}" type="sibTrans" cxnId="{7303FA32-7C23-4E5F-A1BE-DB6F1E85796E}">
      <dgm:prSet/>
      <dgm:spPr/>
      <dgm:t>
        <a:bodyPr/>
        <a:lstStyle/>
        <a:p>
          <a:pPr algn="l"/>
          <a:endParaRPr lang="en-US"/>
        </a:p>
      </dgm:t>
    </dgm:pt>
    <dgm:pt modelId="{D63C4BC8-AB8C-49F3-ADF7-1A2D8E925D98}">
      <dgm:prSet/>
      <dgm:spPr/>
      <dgm:t>
        <a:bodyPr/>
        <a:lstStyle/>
        <a:p>
          <a:pPr algn="l">
            <a:lnSpc>
              <a:spcPct val="100000"/>
            </a:lnSpc>
            <a:defRPr b="1"/>
          </a:pPr>
          <a:r>
            <a:rPr lang="en-MY" b="1" i="0" dirty="0"/>
            <a:t>Layer 6 : Presentation</a:t>
          </a:r>
          <a:endParaRPr lang="en-US" b="1" dirty="0"/>
        </a:p>
      </dgm:t>
    </dgm:pt>
    <dgm:pt modelId="{486B0ADD-963E-48FC-81D9-06149F303D27}" type="parTrans" cxnId="{FE3ACB1B-B319-451E-A084-60E2A04DDDE7}">
      <dgm:prSet/>
      <dgm:spPr/>
      <dgm:t>
        <a:bodyPr/>
        <a:lstStyle/>
        <a:p>
          <a:pPr algn="l"/>
          <a:endParaRPr lang="en-US"/>
        </a:p>
      </dgm:t>
    </dgm:pt>
    <dgm:pt modelId="{B1EB463C-68A0-4D9C-B50E-76579FC0AA22}" type="sibTrans" cxnId="{FE3ACB1B-B319-451E-A084-60E2A04DDDE7}">
      <dgm:prSet/>
      <dgm:spPr/>
      <dgm:t>
        <a:bodyPr/>
        <a:lstStyle/>
        <a:p>
          <a:pPr algn="l"/>
          <a:endParaRPr lang="en-US"/>
        </a:p>
      </dgm:t>
    </dgm:pt>
    <dgm:pt modelId="{27BA4BC3-0F7E-44C5-A778-DCAE08FFD0CA}">
      <dgm:prSet/>
      <dgm:spPr/>
      <dgm:t>
        <a:bodyPr/>
        <a:lstStyle/>
        <a:p>
          <a:pPr algn="l">
            <a:lnSpc>
              <a:spcPct val="100000"/>
            </a:lnSpc>
          </a:pPr>
          <a:r>
            <a:rPr lang="en-MY" b="0" i="0" baseline="0" dirty="0"/>
            <a:t>Takes care of data translation, encryption and compression.</a:t>
          </a:r>
        </a:p>
        <a:p>
          <a:pPr algn="l">
            <a:lnSpc>
              <a:spcPct val="100000"/>
            </a:lnSpc>
          </a:pPr>
          <a:r>
            <a:rPr lang="en-MY" baseline="0" dirty="0"/>
            <a:t>Ensures data in usable format for the application layer.</a:t>
          </a:r>
          <a:endParaRPr lang="en-US" dirty="0"/>
        </a:p>
      </dgm:t>
    </dgm:pt>
    <dgm:pt modelId="{35D5FFDA-A8A4-41D7-AF97-AA9A94E41EDF}" type="parTrans" cxnId="{4C996ADD-B9D0-4BF7-B1B8-550B08725DC5}">
      <dgm:prSet/>
      <dgm:spPr/>
      <dgm:t>
        <a:bodyPr/>
        <a:lstStyle/>
        <a:p>
          <a:pPr algn="l"/>
          <a:endParaRPr lang="en-US"/>
        </a:p>
      </dgm:t>
    </dgm:pt>
    <dgm:pt modelId="{D3CA144E-2261-4DFB-B9A8-991B20BB160C}" type="sibTrans" cxnId="{4C996ADD-B9D0-4BF7-B1B8-550B08725DC5}">
      <dgm:prSet/>
      <dgm:spPr/>
      <dgm:t>
        <a:bodyPr/>
        <a:lstStyle/>
        <a:p>
          <a:pPr algn="l"/>
          <a:endParaRPr lang="en-US"/>
        </a:p>
      </dgm:t>
    </dgm:pt>
    <dgm:pt modelId="{DF4802BF-B9C1-441D-B81E-BA4BF1FE7E21}">
      <dgm:prSet/>
      <dgm:spPr/>
      <dgm:t>
        <a:bodyPr/>
        <a:lstStyle/>
        <a:p>
          <a:pPr algn="l">
            <a:lnSpc>
              <a:spcPct val="100000"/>
            </a:lnSpc>
            <a:defRPr b="1"/>
          </a:pPr>
          <a:r>
            <a:rPr lang="en-MY" dirty="0"/>
            <a:t>Layer 5 : Session</a:t>
          </a:r>
          <a:endParaRPr lang="en-US" dirty="0"/>
        </a:p>
      </dgm:t>
    </dgm:pt>
    <dgm:pt modelId="{8D1A37BC-7185-4343-8610-98F5DCB501B6}" type="parTrans" cxnId="{42284222-C950-44AA-86A2-F5E03134B06E}">
      <dgm:prSet/>
      <dgm:spPr/>
      <dgm:t>
        <a:bodyPr/>
        <a:lstStyle/>
        <a:p>
          <a:pPr algn="l"/>
          <a:endParaRPr lang="en-US"/>
        </a:p>
      </dgm:t>
    </dgm:pt>
    <dgm:pt modelId="{8DE90A20-5DA2-4D61-90C7-3BD9A87FD9F9}" type="sibTrans" cxnId="{42284222-C950-44AA-86A2-F5E03134B06E}">
      <dgm:prSet/>
      <dgm:spPr/>
      <dgm:t>
        <a:bodyPr/>
        <a:lstStyle/>
        <a:p>
          <a:pPr algn="l"/>
          <a:endParaRPr lang="en-US"/>
        </a:p>
      </dgm:t>
    </dgm:pt>
    <dgm:pt modelId="{B93B51EB-70DB-4C44-B7D1-78E0FB4B59AE}">
      <dgm:prSet/>
      <dgm:spPr/>
      <dgm:t>
        <a:bodyPr/>
        <a:lstStyle/>
        <a:p>
          <a:pPr algn="l">
            <a:lnSpc>
              <a:spcPct val="100000"/>
            </a:lnSpc>
            <a:buFont typeface="Arial" panose="020B0604020202020204" pitchFamily="34" charset="0"/>
            <a:buNone/>
          </a:pPr>
          <a:r>
            <a:rPr lang="en-MY" b="0" i="0" baseline="0" dirty="0"/>
            <a:t>Sets up, maintains, and ends communication sessions between devices.</a:t>
          </a:r>
          <a:endParaRPr lang="en-US" dirty="0"/>
        </a:p>
      </dgm:t>
    </dgm:pt>
    <dgm:pt modelId="{65E241F5-036D-4F48-A9CC-442D9CDFB97B}" type="parTrans" cxnId="{BFD02E87-BD68-4E0E-9B6D-856A3FC0CDC6}">
      <dgm:prSet/>
      <dgm:spPr/>
      <dgm:t>
        <a:bodyPr/>
        <a:lstStyle/>
        <a:p>
          <a:pPr algn="l"/>
          <a:endParaRPr lang="en-US"/>
        </a:p>
      </dgm:t>
    </dgm:pt>
    <dgm:pt modelId="{0A4BD6FE-35E7-4EBB-BB45-56C09754011B}" type="sibTrans" cxnId="{BFD02E87-BD68-4E0E-9B6D-856A3FC0CDC6}">
      <dgm:prSet/>
      <dgm:spPr/>
      <dgm:t>
        <a:bodyPr/>
        <a:lstStyle/>
        <a:p>
          <a:pPr algn="l"/>
          <a:endParaRPr lang="en-US"/>
        </a:p>
      </dgm:t>
    </dgm:pt>
    <dgm:pt modelId="{FDED491E-BE91-4CFE-A92A-28D3CBE4146F}">
      <dgm:prSet/>
      <dgm:spPr/>
      <dgm:t>
        <a:bodyPr/>
        <a:lstStyle/>
        <a:p>
          <a:pPr algn="l">
            <a:lnSpc>
              <a:spcPct val="100000"/>
            </a:lnSpc>
            <a:buFont typeface="Arial" panose="020B0604020202020204" pitchFamily="34" charset="0"/>
            <a:buNone/>
          </a:pPr>
          <a:r>
            <a:rPr lang="en-MY" b="0" i="0" baseline="0" dirty="0"/>
            <a:t>Manages dialog control and synchronization to ensure proper data exchange.</a:t>
          </a:r>
          <a:endParaRPr lang="en-US" dirty="0"/>
        </a:p>
      </dgm:t>
    </dgm:pt>
    <dgm:pt modelId="{2C7EFB0B-DFAE-434A-B53D-15C30B6B6C17}" type="parTrans" cxnId="{DC096F5F-985C-4D34-A2BA-B925CC032E14}">
      <dgm:prSet/>
      <dgm:spPr/>
      <dgm:t>
        <a:bodyPr/>
        <a:lstStyle/>
        <a:p>
          <a:pPr algn="l"/>
          <a:endParaRPr lang="en-US"/>
        </a:p>
      </dgm:t>
    </dgm:pt>
    <dgm:pt modelId="{3CA72D3E-6819-4262-9CE2-F4511557E4E0}" type="sibTrans" cxnId="{DC096F5F-985C-4D34-A2BA-B925CC032E14}">
      <dgm:prSet/>
      <dgm:spPr/>
      <dgm:t>
        <a:bodyPr/>
        <a:lstStyle/>
        <a:p>
          <a:pPr algn="l"/>
          <a:endParaRPr lang="en-US"/>
        </a:p>
      </dgm:t>
    </dgm:pt>
    <dgm:pt modelId="{163556FE-6B66-4076-A784-D2CA05367CF4}">
      <dgm:prSet/>
      <dgm:spPr/>
      <dgm:t>
        <a:bodyPr/>
        <a:lstStyle/>
        <a:p>
          <a:pPr algn="l">
            <a:lnSpc>
              <a:spcPct val="100000"/>
            </a:lnSpc>
            <a:defRPr b="1"/>
          </a:pPr>
          <a:r>
            <a:rPr lang="en-MY" b="1" i="0" dirty="0"/>
            <a:t>Layer 4 : Transport</a:t>
          </a:r>
          <a:endParaRPr lang="en-US" b="1" dirty="0"/>
        </a:p>
      </dgm:t>
    </dgm:pt>
    <dgm:pt modelId="{83FF4936-7728-4C51-87B0-14679F1F6029}" type="parTrans" cxnId="{4865D2FB-A769-4982-9864-C480306B93B2}">
      <dgm:prSet/>
      <dgm:spPr/>
      <dgm:t>
        <a:bodyPr/>
        <a:lstStyle/>
        <a:p>
          <a:pPr algn="l"/>
          <a:endParaRPr lang="en-US"/>
        </a:p>
      </dgm:t>
    </dgm:pt>
    <dgm:pt modelId="{0C014CCE-78F6-49A7-A3B9-1C9AF48A0DE5}" type="sibTrans" cxnId="{4865D2FB-A769-4982-9864-C480306B93B2}">
      <dgm:prSet/>
      <dgm:spPr/>
      <dgm:t>
        <a:bodyPr/>
        <a:lstStyle/>
        <a:p>
          <a:pPr algn="l"/>
          <a:endParaRPr lang="en-US"/>
        </a:p>
      </dgm:t>
    </dgm:pt>
    <dgm:pt modelId="{828C48A3-2A51-42C6-8A29-8541A98200DE}">
      <dgm:prSet/>
      <dgm:spPr/>
      <dgm:t>
        <a:bodyPr/>
        <a:lstStyle/>
        <a:p>
          <a:pPr algn="l">
            <a:lnSpc>
              <a:spcPct val="100000"/>
            </a:lnSpc>
          </a:pPr>
          <a:r>
            <a:rPr lang="en-MY" b="0" i="0" baseline="0" dirty="0"/>
            <a:t>Data is divided into smaller chunks called segments or datagrams.</a:t>
          </a:r>
          <a:endParaRPr lang="en-US" dirty="0"/>
        </a:p>
      </dgm:t>
    </dgm:pt>
    <dgm:pt modelId="{F42AB6A9-2260-47D5-BE52-D921A5246F16}" type="parTrans" cxnId="{48445EBC-513A-49F1-8FE6-C7D4FF382702}">
      <dgm:prSet/>
      <dgm:spPr/>
      <dgm:t>
        <a:bodyPr/>
        <a:lstStyle/>
        <a:p>
          <a:pPr algn="l"/>
          <a:endParaRPr lang="en-US"/>
        </a:p>
      </dgm:t>
    </dgm:pt>
    <dgm:pt modelId="{4DA839B7-E720-420F-A950-9E004855F6F3}" type="sibTrans" cxnId="{48445EBC-513A-49F1-8FE6-C7D4FF382702}">
      <dgm:prSet/>
      <dgm:spPr/>
      <dgm:t>
        <a:bodyPr/>
        <a:lstStyle/>
        <a:p>
          <a:pPr algn="l"/>
          <a:endParaRPr lang="en-US"/>
        </a:p>
      </dgm:t>
    </dgm:pt>
    <dgm:pt modelId="{209F75AF-0D14-4010-8D5C-49694D1AD8BD}">
      <dgm:prSet/>
      <dgm:spPr/>
      <dgm:t>
        <a:bodyPr/>
        <a:lstStyle/>
        <a:p>
          <a:pPr algn="l">
            <a:lnSpc>
              <a:spcPct val="100000"/>
            </a:lnSpc>
          </a:pPr>
          <a:r>
            <a:rPr lang="en-MY" b="0" i="0" baseline="0" dirty="0"/>
            <a:t>Ensures reliable and orderly delivery of these segments, managing control flow and error correction.</a:t>
          </a:r>
          <a:endParaRPr lang="en-US" dirty="0"/>
        </a:p>
      </dgm:t>
    </dgm:pt>
    <dgm:pt modelId="{946C0E8B-CE8F-4B23-8EBD-584CB1C2E976}" type="parTrans" cxnId="{5B432353-EF84-4520-A635-226328869617}">
      <dgm:prSet/>
      <dgm:spPr/>
      <dgm:t>
        <a:bodyPr/>
        <a:lstStyle/>
        <a:p>
          <a:pPr algn="l"/>
          <a:endParaRPr lang="en-US"/>
        </a:p>
      </dgm:t>
    </dgm:pt>
    <dgm:pt modelId="{02C0BB5A-8888-49CC-A2CC-03548881687E}" type="sibTrans" cxnId="{5B432353-EF84-4520-A635-226328869617}">
      <dgm:prSet/>
      <dgm:spPr/>
      <dgm:t>
        <a:bodyPr/>
        <a:lstStyle/>
        <a:p>
          <a:pPr algn="l"/>
          <a:endParaRPr lang="en-US"/>
        </a:p>
      </dgm:t>
    </dgm:pt>
    <dgm:pt modelId="{192B16E1-AB8F-471C-999B-1F8F6D13B1D3}">
      <dgm:prSet/>
      <dgm:spPr/>
      <dgm:t>
        <a:bodyPr/>
        <a:lstStyle/>
        <a:p>
          <a:pPr algn="l">
            <a:lnSpc>
              <a:spcPct val="100000"/>
            </a:lnSpc>
            <a:defRPr b="1"/>
          </a:pPr>
          <a:r>
            <a:rPr lang="en-MY" b="1" i="0" dirty="0"/>
            <a:t>Layer 3 : Network</a:t>
          </a:r>
          <a:endParaRPr lang="en-US" b="1" dirty="0"/>
        </a:p>
      </dgm:t>
    </dgm:pt>
    <dgm:pt modelId="{4AE758B0-C2CB-4B01-B728-A187C1282BC8}" type="parTrans" cxnId="{4612E73C-A8FB-4081-8709-5FD7953DD43E}">
      <dgm:prSet/>
      <dgm:spPr/>
      <dgm:t>
        <a:bodyPr/>
        <a:lstStyle/>
        <a:p>
          <a:pPr algn="l"/>
          <a:endParaRPr lang="en-US"/>
        </a:p>
      </dgm:t>
    </dgm:pt>
    <dgm:pt modelId="{99A4043C-FC97-4922-A7DC-C1713D8460DB}" type="sibTrans" cxnId="{4612E73C-A8FB-4081-8709-5FD7953DD43E}">
      <dgm:prSet/>
      <dgm:spPr/>
      <dgm:t>
        <a:bodyPr/>
        <a:lstStyle/>
        <a:p>
          <a:pPr algn="l"/>
          <a:endParaRPr lang="en-US"/>
        </a:p>
      </dgm:t>
    </dgm:pt>
    <dgm:pt modelId="{4F19E8BF-0184-463E-8A06-DFDA8E024D12}">
      <dgm:prSet/>
      <dgm:spPr/>
      <dgm:t>
        <a:bodyPr/>
        <a:lstStyle/>
        <a:p>
          <a:pPr algn="l">
            <a:lnSpc>
              <a:spcPct val="100000"/>
            </a:lnSpc>
          </a:pPr>
          <a:r>
            <a:rPr lang="en-MY" b="0" i="0" baseline="0"/>
            <a:t>Handles routing, determining best path for data to travel between different networks.</a:t>
          </a:r>
          <a:endParaRPr lang="en-US"/>
        </a:p>
      </dgm:t>
    </dgm:pt>
    <dgm:pt modelId="{18A41F4A-008E-4A58-A35D-7C8B1D8A5569}" type="parTrans" cxnId="{6EA62DB5-F03B-4FA2-BC7C-63AB86247CE9}">
      <dgm:prSet/>
      <dgm:spPr/>
      <dgm:t>
        <a:bodyPr/>
        <a:lstStyle/>
        <a:p>
          <a:pPr algn="l"/>
          <a:endParaRPr lang="en-US"/>
        </a:p>
      </dgm:t>
    </dgm:pt>
    <dgm:pt modelId="{E9952082-B43A-40C3-A531-FD5E79A54DAE}" type="sibTrans" cxnId="{6EA62DB5-F03B-4FA2-BC7C-63AB86247CE9}">
      <dgm:prSet/>
      <dgm:spPr/>
      <dgm:t>
        <a:bodyPr/>
        <a:lstStyle/>
        <a:p>
          <a:pPr algn="l"/>
          <a:endParaRPr lang="en-US"/>
        </a:p>
      </dgm:t>
    </dgm:pt>
    <dgm:pt modelId="{95F563F8-3FE9-44DC-B08C-A5E173BB6A8A}">
      <dgm:prSet/>
      <dgm:spPr/>
      <dgm:t>
        <a:bodyPr/>
        <a:lstStyle/>
        <a:p>
          <a:pPr algn="l">
            <a:lnSpc>
              <a:spcPct val="100000"/>
            </a:lnSpc>
          </a:pPr>
          <a:r>
            <a:rPr lang="en-MY" b="0" i="0" baseline="0" dirty="0"/>
            <a:t>Uses logical addresses (IPv4) to identify devices and ensure proper delivery.</a:t>
          </a:r>
          <a:endParaRPr lang="en-US" dirty="0"/>
        </a:p>
      </dgm:t>
    </dgm:pt>
    <dgm:pt modelId="{5E759849-4F9E-4A85-BA2E-87AB00BE2E52}" type="parTrans" cxnId="{410B8E02-72CD-4BDA-948B-59638344FEDC}">
      <dgm:prSet/>
      <dgm:spPr/>
      <dgm:t>
        <a:bodyPr/>
        <a:lstStyle/>
        <a:p>
          <a:pPr algn="l"/>
          <a:endParaRPr lang="en-US"/>
        </a:p>
      </dgm:t>
    </dgm:pt>
    <dgm:pt modelId="{66FB021C-8C10-4E00-B068-F348BA0D5CE3}" type="sibTrans" cxnId="{410B8E02-72CD-4BDA-948B-59638344FEDC}">
      <dgm:prSet/>
      <dgm:spPr/>
      <dgm:t>
        <a:bodyPr/>
        <a:lstStyle/>
        <a:p>
          <a:pPr algn="l"/>
          <a:endParaRPr lang="en-US"/>
        </a:p>
      </dgm:t>
    </dgm:pt>
    <dgm:pt modelId="{E5FAB350-0EF5-4FC1-9E86-2FA212043A74}">
      <dgm:prSet/>
      <dgm:spPr/>
      <dgm:t>
        <a:bodyPr/>
        <a:lstStyle/>
        <a:p>
          <a:pPr algn="l">
            <a:lnSpc>
              <a:spcPct val="100000"/>
            </a:lnSpc>
            <a:defRPr b="1"/>
          </a:pPr>
          <a:r>
            <a:rPr lang="en-MY" b="1" i="0" dirty="0"/>
            <a:t>Layer 2 : Data Link</a:t>
          </a:r>
          <a:endParaRPr lang="en-US" b="1" dirty="0"/>
        </a:p>
      </dgm:t>
    </dgm:pt>
    <dgm:pt modelId="{F914EF4A-5710-4DEA-8C1B-8C256E84C45D}" type="parTrans" cxnId="{E6103CC8-CA1A-4989-AD8A-109517D0D57B}">
      <dgm:prSet/>
      <dgm:spPr/>
      <dgm:t>
        <a:bodyPr/>
        <a:lstStyle/>
        <a:p>
          <a:pPr algn="l"/>
          <a:endParaRPr lang="en-US"/>
        </a:p>
      </dgm:t>
    </dgm:pt>
    <dgm:pt modelId="{AF8B7861-96B6-4019-990B-58EC4ECF18B4}" type="sibTrans" cxnId="{E6103CC8-CA1A-4989-AD8A-109517D0D57B}">
      <dgm:prSet/>
      <dgm:spPr/>
      <dgm:t>
        <a:bodyPr/>
        <a:lstStyle/>
        <a:p>
          <a:pPr algn="l"/>
          <a:endParaRPr lang="en-US"/>
        </a:p>
      </dgm:t>
    </dgm:pt>
    <dgm:pt modelId="{4D9CCF26-D259-4EF5-8F5A-BEDD930130D7}">
      <dgm:prSet/>
      <dgm:spPr/>
      <dgm:t>
        <a:bodyPr/>
        <a:lstStyle/>
        <a:p>
          <a:pPr algn="l">
            <a:lnSpc>
              <a:spcPct val="100000"/>
            </a:lnSpc>
          </a:pPr>
          <a:r>
            <a:rPr lang="en-MY" b="0" i="0" baseline="0"/>
            <a:t>Responsible for framing data into packets/frames and managing access to physical medium.</a:t>
          </a:r>
          <a:endParaRPr lang="en-US"/>
        </a:p>
      </dgm:t>
    </dgm:pt>
    <dgm:pt modelId="{65A83498-4941-4926-AB15-F9E997660A9A}" type="parTrans" cxnId="{B561DAFE-F3AA-4BE2-928A-A5D6FB6996F1}">
      <dgm:prSet/>
      <dgm:spPr/>
      <dgm:t>
        <a:bodyPr/>
        <a:lstStyle/>
        <a:p>
          <a:pPr algn="l"/>
          <a:endParaRPr lang="en-US"/>
        </a:p>
      </dgm:t>
    </dgm:pt>
    <dgm:pt modelId="{364340CF-93DB-4A68-A601-75B75DE7ED35}" type="sibTrans" cxnId="{B561DAFE-F3AA-4BE2-928A-A5D6FB6996F1}">
      <dgm:prSet/>
      <dgm:spPr/>
      <dgm:t>
        <a:bodyPr/>
        <a:lstStyle/>
        <a:p>
          <a:pPr algn="l"/>
          <a:endParaRPr lang="en-US"/>
        </a:p>
      </dgm:t>
    </dgm:pt>
    <dgm:pt modelId="{F2393CF6-926D-43C3-8C4C-77314E9A9298}">
      <dgm:prSet/>
      <dgm:spPr/>
      <dgm:t>
        <a:bodyPr/>
        <a:lstStyle/>
        <a:p>
          <a:pPr algn="l">
            <a:lnSpc>
              <a:spcPct val="100000"/>
            </a:lnSpc>
          </a:pPr>
          <a:r>
            <a:rPr lang="en-MY" b="0" i="0" baseline="0"/>
            <a:t>Ensures error-free transmission within the same network segment and uses MAC addresses for device identification.</a:t>
          </a:r>
          <a:endParaRPr lang="en-US"/>
        </a:p>
      </dgm:t>
    </dgm:pt>
    <dgm:pt modelId="{F2B721E3-45F1-4818-922C-9D5486146978}" type="parTrans" cxnId="{318F4BCA-77E8-41C1-8C38-6D4E8A40F147}">
      <dgm:prSet/>
      <dgm:spPr/>
      <dgm:t>
        <a:bodyPr/>
        <a:lstStyle/>
        <a:p>
          <a:pPr algn="l"/>
          <a:endParaRPr lang="en-US"/>
        </a:p>
      </dgm:t>
    </dgm:pt>
    <dgm:pt modelId="{EC267DF0-D1B6-4F72-A7E7-2F8AA7ADFCE3}" type="sibTrans" cxnId="{318F4BCA-77E8-41C1-8C38-6D4E8A40F147}">
      <dgm:prSet/>
      <dgm:spPr/>
      <dgm:t>
        <a:bodyPr/>
        <a:lstStyle/>
        <a:p>
          <a:pPr algn="l"/>
          <a:endParaRPr lang="en-US"/>
        </a:p>
      </dgm:t>
    </dgm:pt>
    <dgm:pt modelId="{A9ED16E9-2B3E-4578-A0EE-87D94437AC07}">
      <dgm:prSet/>
      <dgm:spPr/>
      <dgm:t>
        <a:bodyPr/>
        <a:lstStyle/>
        <a:p>
          <a:pPr algn="l">
            <a:lnSpc>
              <a:spcPct val="100000"/>
            </a:lnSpc>
            <a:defRPr b="1"/>
          </a:pPr>
          <a:r>
            <a:rPr lang="en-MY" b="1" i="0" dirty="0"/>
            <a:t>Layer 1 : Physical </a:t>
          </a:r>
          <a:endParaRPr lang="en-US" b="1" dirty="0"/>
        </a:p>
      </dgm:t>
    </dgm:pt>
    <dgm:pt modelId="{2FBD4D1A-0A53-4F6F-8A3C-7331F860D492}" type="parTrans" cxnId="{D7404727-F3C0-4D33-B7C0-5C25DD656CA4}">
      <dgm:prSet/>
      <dgm:spPr/>
      <dgm:t>
        <a:bodyPr/>
        <a:lstStyle/>
        <a:p>
          <a:pPr algn="l"/>
          <a:endParaRPr lang="en-US"/>
        </a:p>
      </dgm:t>
    </dgm:pt>
    <dgm:pt modelId="{6FB9FC5C-A51C-48F2-AB3B-6C0A6F6AAD33}" type="sibTrans" cxnId="{D7404727-F3C0-4D33-B7C0-5C25DD656CA4}">
      <dgm:prSet/>
      <dgm:spPr/>
      <dgm:t>
        <a:bodyPr/>
        <a:lstStyle/>
        <a:p>
          <a:pPr algn="l"/>
          <a:endParaRPr lang="en-US"/>
        </a:p>
      </dgm:t>
    </dgm:pt>
    <dgm:pt modelId="{67C9D795-27A3-42DD-86C5-41D3D8E7983E}">
      <dgm:prSet/>
      <dgm:spPr/>
      <dgm:t>
        <a:bodyPr/>
        <a:lstStyle/>
        <a:p>
          <a:pPr algn="l">
            <a:lnSpc>
              <a:spcPct val="100000"/>
            </a:lnSpc>
          </a:pPr>
          <a:r>
            <a:rPr lang="en-MY" baseline="0"/>
            <a:t>Physical transmission of data over physical medium, such as wires or wireless signals.</a:t>
          </a:r>
          <a:endParaRPr lang="en-US"/>
        </a:p>
      </dgm:t>
    </dgm:pt>
    <dgm:pt modelId="{AD369A5C-8D08-4F60-B318-EDD09507E909}" type="parTrans" cxnId="{AEEC85CF-784D-461D-9A99-72B11FD2EEF3}">
      <dgm:prSet/>
      <dgm:spPr/>
      <dgm:t>
        <a:bodyPr/>
        <a:lstStyle/>
        <a:p>
          <a:pPr algn="l"/>
          <a:endParaRPr lang="en-US"/>
        </a:p>
      </dgm:t>
    </dgm:pt>
    <dgm:pt modelId="{4213856C-A766-454C-9EE9-0C017F7EE6D9}" type="sibTrans" cxnId="{AEEC85CF-784D-461D-9A99-72B11FD2EEF3}">
      <dgm:prSet/>
      <dgm:spPr/>
      <dgm:t>
        <a:bodyPr/>
        <a:lstStyle/>
        <a:p>
          <a:pPr algn="l"/>
          <a:endParaRPr lang="en-US"/>
        </a:p>
      </dgm:t>
    </dgm:pt>
    <dgm:pt modelId="{E9E905A0-A522-4105-929E-1F211FFD1609}">
      <dgm:prSet/>
      <dgm:spPr/>
      <dgm:t>
        <a:bodyPr/>
        <a:lstStyle/>
        <a:p>
          <a:pPr algn="l">
            <a:lnSpc>
              <a:spcPct val="100000"/>
            </a:lnSpc>
          </a:pPr>
          <a:r>
            <a:rPr lang="en-MY" b="0" i="0" baseline="0" dirty="0"/>
            <a:t>Defines specifications like voltage levels, cable types and </a:t>
          </a:r>
          <a:r>
            <a:rPr lang="en-MY" b="0" i="0" baseline="0" dirty="0" err="1"/>
            <a:t>signaling</a:t>
          </a:r>
          <a:r>
            <a:rPr lang="en-MY" b="0" i="0" baseline="0" dirty="0"/>
            <a:t> methods.</a:t>
          </a:r>
          <a:br>
            <a:rPr lang="en-MY" b="0" i="0" baseline="0" dirty="0"/>
          </a:br>
          <a:endParaRPr lang="en-US" dirty="0"/>
        </a:p>
      </dgm:t>
    </dgm:pt>
    <dgm:pt modelId="{3BB3182F-4FFE-47F3-AA8F-6DEB1458E194}" type="parTrans" cxnId="{97C6F94C-1AFA-4B33-A65B-144A550EB537}">
      <dgm:prSet/>
      <dgm:spPr/>
      <dgm:t>
        <a:bodyPr/>
        <a:lstStyle/>
        <a:p>
          <a:pPr algn="l"/>
          <a:endParaRPr lang="en-US"/>
        </a:p>
      </dgm:t>
    </dgm:pt>
    <dgm:pt modelId="{A2DA06B5-B9C8-4F13-BF29-F77F98D7A934}" type="sibTrans" cxnId="{97C6F94C-1AFA-4B33-A65B-144A550EB537}">
      <dgm:prSet/>
      <dgm:spPr/>
      <dgm:t>
        <a:bodyPr/>
        <a:lstStyle/>
        <a:p>
          <a:pPr algn="l"/>
          <a:endParaRPr lang="en-US"/>
        </a:p>
      </dgm:t>
    </dgm:pt>
    <dgm:pt modelId="{41FA53A1-4916-471D-8E09-98539AFA8E81}" type="pres">
      <dgm:prSet presAssocID="{240FE881-BE7C-46EA-8202-076D8EBA0D86}" presName="root" presStyleCnt="0">
        <dgm:presLayoutVars>
          <dgm:dir/>
          <dgm:resizeHandles val="exact"/>
        </dgm:presLayoutVars>
      </dgm:prSet>
      <dgm:spPr/>
    </dgm:pt>
    <dgm:pt modelId="{5AAE542E-E0F4-4AFA-9C5E-624545589B84}" type="pres">
      <dgm:prSet presAssocID="{B9F828F4-FE78-4B49-B85B-D3C593E89728}" presName="compNode" presStyleCnt="0"/>
      <dgm:spPr/>
    </dgm:pt>
    <dgm:pt modelId="{CAB1E070-4908-484A-BD17-D7B66A3AA544}" type="pres">
      <dgm:prSet presAssocID="{B9F828F4-FE78-4B49-B85B-D3C593E8972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E6040CCD-43E0-47D0-8A9F-D89C5D32305F}" type="pres">
      <dgm:prSet presAssocID="{B9F828F4-FE78-4B49-B85B-D3C593E89728}" presName="iconSpace" presStyleCnt="0"/>
      <dgm:spPr/>
    </dgm:pt>
    <dgm:pt modelId="{9C685063-1B70-49E3-8836-E3ACD82C6037}" type="pres">
      <dgm:prSet presAssocID="{B9F828F4-FE78-4B49-B85B-D3C593E89728}" presName="parTx" presStyleLbl="revTx" presStyleIdx="0" presStyleCnt="14">
        <dgm:presLayoutVars>
          <dgm:chMax val="0"/>
          <dgm:chPref val="0"/>
        </dgm:presLayoutVars>
      </dgm:prSet>
      <dgm:spPr/>
    </dgm:pt>
    <dgm:pt modelId="{B3E0257D-92AF-4C82-B7DF-F63855C2FA79}" type="pres">
      <dgm:prSet presAssocID="{B9F828F4-FE78-4B49-B85B-D3C593E89728}" presName="txSpace" presStyleCnt="0"/>
      <dgm:spPr/>
    </dgm:pt>
    <dgm:pt modelId="{4571A112-6483-4512-9193-1A76D829F3DD}" type="pres">
      <dgm:prSet presAssocID="{B9F828F4-FE78-4B49-B85B-D3C593E89728}" presName="desTx" presStyleLbl="revTx" presStyleIdx="1" presStyleCnt="14">
        <dgm:presLayoutVars/>
      </dgm:prSet>
      <dgm:spPr/>
    </dgm:pt>
    <dgm:pt modelId="{419BC1AF-5D07-4AF6-86E5-261814804973}" type="pres">
      <dgm:prSet presAssocID="{F04075B8-B2F6-4B30-A219-F4EA4406D8D6}" presName="sibTrans" presStyleCnt="0"/>
      <dgm:spPr/>
    </dgm:pt>
    <dgm:pt modelId="{A9E45313-07A6-4A9F-8670-C24254DE6E57}" type="pres">
      <dgm:prSet presAssocID="{D63C4BC8-AB8C-49F3-ADF7-1A2D8E925D98}" presName="compNode" presStyleCnt="0"/>
      <dgm:spPr/>
    </dgm:pt>
    <dgm:pt modelId="{49580894-F8D4-4EC3-B49D-36E3AF659098}" type="pres">
      <dgm:prSet presAssocID="{D63C4BC8-AB8C-49F3-ADF7-1A2D8E925D9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E46229E2-CE80-42EB-B006-7C93B4DAB453}" type="pres">
      <dgm:prSet presAssocID="{D63C4BC8-AB8C-49F3-ADF7-1A2D8E925D98}" presName="iconSpace" presStyleCnt="0"/>
      <dgm:spPr/>
    </dgm:pt>
    <dgm:pt modelId="{80A24274-5936-47B1-AC12-93280EA23537}" type="pres">
      <dgm:prSet presAssocID="{D63C4BC8-AB8C-49F3-ADF7-1A2D8E925D98}" presName="parTx" presStyleLbl="revTx" presStyleIdx="2" presStyleCnt="14">
        <dgm:presLayoutVars>
          <dgm:chMax val="0"/>
          <dgm:chPref val="0"/>
        </dgm:presLayoutVars>
      </dgm:prSet>
      <dgm:spPr/>
    </dgm:pt>
    <dgm:pt modelId="{FB193AB7-214D-4B75-8A39-E6DB7C1AE90E}" type="pres">
      <dgm:prSet presAssocID="{D63C4BC8-AB8C-49F3-ADF7-1A2D8E925D98}" presName="txSpace" presStyleCnt="0"/>
      <dgm:spPr/>
    </dgm:pt>
    <dgm:pt modelId="{B58AA96C-DC2D-432E-8CE1-2E70A66D2C07}" type="pres">
      <dgm:prSet presAssocID="{D63C4BC8-AB8C-49F3-ADF7-1A2D8E925D98}" presName="desTx" presStyleLbl="revTx" presStyleIdx="3" presStyleCnt="14">
        <dgm:presLayoutVars/>
      </dgm:prSet>
      <dgm:spPr/>
    </dgm:pt>
    <dgm:pt modelId="{A3732B2C-D2BA-459D-A12C-6B4BA4D8BFCA}" type="pres">
      <dgm:prSet presAssocID="{B1EB463C-68A0-4D9C-B50E-76579FC0AA22}" presName="sibTrans" presStyleCnt="0"/>
      <dgm:spPr/>
    </dgm:pt>
    <dgm:pt modelId="{8D2B6F73-B172-4A87-AA1D-DBA100BC0933}" type="pres">
      <dgm:prSet presAssocID="{DF4802BF-B9C1-441D-B81E-BA4BF1FE7E21}" presName="compNode" presStyleCnt="0"/>
      <dgm:spPr/>
    </dgm:pt>
    <dgm:pt modelId="{3946E6C2-DA1A-47CD-992E-BF9DB8AFADB8}" type="pres">
      <dgm:prSet presAssocID="{DF4802BF-B9C1-441D-B81E-BA4BF1FE7E2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97A4984B-00F0-4C49-999C-B13DA709DB0F}" type="pres">
      <dgm:prSet presAssocID="{DF4802BF-B9C1-441D-B81E-BA4BF1FE7E21}" presName="iconSpace" presStyleCnt="0"/>
      <dgm:spPr/>
    </dgm:pt>
    <dgm:pt modelId="{09AF044E-1E81-4FA9-B58E-BBD009CD82D2}" type="pres">
      <dgm:prSet presAssocID="{DF4802BF-B9C1-441D-B81E-BA4BF1FE7E21}" presName="parTx" presStyleLbl="revTx" presStyleIdx="4" presStyleCnt="14">
        <dgm:presLayoutVars>
          <dgm:chMax val="0"/>
          <dgm:chPref val="0"/>
        </dgm:presLayoutVars>
      </dgm:prSet>
      <dgm:spPr/>
    </dgm:pt>
    <dgm:pt modelId="{5CA49A99-24F2-4C41-9C14-DCA955920EF1}" type="pres">
      <dgm:prSet presAssocID="{DF4802BF-B9C1-441D-B81E-BA4BF1FE7E21}" presName="txSpace" presStyleCnt="0"/>
      <dgm:spPr/>
    </dgm:pt>
    <dgm:pt modelId="{337BD0DE-D0A7-42FB-A60D-993290D5F7DB}" type="pres">
      <dgm:prSet presAssocID="{DF4802BF-B9C1-441D-B81E-BA4BF1FE7E21}" presName="desTx" presStyleLbl="revTx" presStyleIdx="5" presStyleCnt="14">
        <dgm:presLayoutVars/>
      </dgm:prSet>
      <dgm:spPr/>
    </dgm:pt>
    <dgm:pt modelId="{22C57ECC-4FAC-46CF-8ED7-0A463FDCD766}" type="pres">
      <dgm:prSet presAssocID="{8DE90A20-5DA2-4D61-90C7-3BD9A87FD9F9}" presName="sibTrans" presStyleCnt="0"/>
      <dgm:spPr/>
    </dgm:pt>
    <dgm:pt modelId="{D3FD6DE8-FAC9-4C9D-9E23-D99D987A5E69}" type="pres">
      <dgm:prSet presAssocID="{163556FE-6B66-4076-A784-D2CA05367CF4}" presName="compNode" presStyleCnt="0"/>
      <dgm:spPr/>
    </dgm:pt>
    <dgm:pt modelId="{40D08185-1428-4891-BE4E-F2D1FCD2CD95}" type="pres">
      <dgm:prSet presAssocID="{163556FE-6B66-4076-A784-D2CA05367CF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25A95506-3A27-4596-AAAD-F7142E481838}" type="pres">
      <dgm:prSet presAssocID="{163556FE-6B66-4076-A784-D2CA05367CF4}" presName="iconSpace" presStyleCnt="0"/>
      <dgm:spPr/>
    </dgm:pt>
    <dgm:pt modelId="{F41614AB-1C86-4ACD-9A2B-69DD01147BEB}" type="pres">
      <dgm:prSet presAssocID="{163556FE-6B66-4076-A784-D2CA05367CF4}" presName="parTx" presStyleLbl="revTx" presStyleIdx="6" presStyleCnt="14">
        <dgm:presLayoutVars>
          <dgm:chMax val="0"/>
          <dgm:chPref val="0"/>
        </dgm:presLayoutVars>
      </dgm:prSet>
      <dgm:spPr/>
    </dgm:pt>
    <dgm:pt modelId="{A2EC1357-E521-4DFB-9F9C-A7DB2E8880C1}" type="pres">
      <dgm:prSet presAssocID="{163556FE-6B66-4076-A784-D2CA05367CF4}" presName="txSpace" presStyleCnt="0"/>
      <dgm:spPr/>
    </dgm:pt>
    <dgm:pt modelId="{271F5D85-9B70-4EA8-BA38-A9EE1D9F1E2A}" type="pres">
      <dgm:prSet presAssocID="{163556FE-6B66-4076-A784-D2CA05367CF4}" presName="desTx" presStyleLbl="revTx" presStyleIdx="7" presStyleCnt="14">
        <dgm:presLayoutVars/>
      </dgm:prSet>
      <dgm:spPr/>
    </dgm:pt>
    <dgm:pt modelId="{E727BB88-83EC-4AEC-A050-A447C6AC6864}" type="pres">
      <dgm:prSet presAssocID="{0C014CCE-78F6-49A7-A3B9-1C9AF48A0DE5}" presName="sibTrans" presStyleCnt="0"/>
      <dgm:spPr/>
    </dgm:pt>
    <dgm:pt modelId="{7FFD43CA-1BB0-41D0-B4D8-663EB2F21D0B}" type="pres">
      <dgm:prSet presAssocID="{192B16E1-AB8F-471C-999B-1F8F6D13B1D3}" presName="compNode" presStyleCnt="0"/>
      <dgm:spPr/>
    </dgm:pt>
    <dgm:pt modelId="{31A5EDE8-A34F-4FAF-93C8-4C7598220996}" type="pres">
      <dgm:prSet presAssocID="{192B16E1-AB8F-471C-999B-1F8F6D13B1D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twork Diagram"/>
        </a:ext>
      </dgm:extLst>
    </dgm:pt>
    <dgm:pt modelId="{4C0385F2-BE1E-426D-A558-DBC8E4136640}" type="pres">
      <dgm:prSet presAssocID="{192B16E1-AB8F-471C-999B-1F8F6D13B1D3}" presName="iconSpace" presStyleCnt="0"/>
      <dgm:spPr/>
    </dgm:pt>
    <dgm:pt modelId="{5F8571C1-82FE-4220-8CCF-DC771455F2FC}" type="pres">
      <dgm:prSet presAssocID="{192B16E1-AB8F-471C-999B-1F8F6D13B1D3}" presName="parTx" presStyleLbl="revTx" presStyleIdx="8" presStyleCnt="14">
        <dgm:presLayoutVars>
          <dgm:chMax val="0"/>
          <dgm:chPref val="0"/>
        </dgm:presLayoutVars>
      </dgm:prSet>
      <dgm:spPr/>
    </dgm:pt>
    <dgm:pt modelId="{0B7E0729-EC6B-41B4-811F-425808436A75}" type="pres">
      <dgm:prSet presAssocID="{192B16E1-AB8F-471C-999B-1F8F6D13B1D3}" presName="txSpace" presStyleCnt="0"/>
      <dgm:spPr/>
    </dgm:pt>
    <dgm:pt modelId="{D977A137-740B-4F81-AC75-6E9270EC954F}" type="pres">
      <dgm:prSet presAssocID="{192B16E1-AB8F-471C-999B-1F8F6D13B1D3}" presName="desTx" presStyleLbl="revTx" presStyleIdx="9" presStyleCnt="14">
        <dgm:presLayoutVars/>
      </dgm:prSet>
      <dgm:spPr/>
    </dgm:pt>
    <dgm:pt modelId="{93B38E1E-0BCA-43FF-969C-8579C84D3B22}" type="pres">
      <dgm:prSet presAssocID="{99A4043C-FC97-4922-A7DC-C1713D8460DB}" presName="sibTrans" presStyleCnt="0"/>
      <dgm:spPr/>
    </dgm:pt>
    <dgm:pt modelId="{14BC2B80-DE4B-4562-8B29-B6C807844F2D}" type="pres">
      <dgm:prSet presAssocID="{E5FAB350-0EF5-4FC1-9E86-2FA212043A74}" presName="compNode" presStyleCnt="0"/>
      <dgm:spPr/>
    </dgm:pt>
    <dgm:pt modelId="{17938866-9381-4C2A-9AD8-8E331B16E12E}" type="pres">
      <dgm:prSet presAssocID="{E5FAB350-0EF5-4FC1-9E86-2FA212043A7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rver"/>
        </a:ext>
      </dgm:extLst>
    </dgm:pt>
    <dgm:pt modelId="{2B677DB6-AB74-4F09-8165-07C53A45FB66}" type="pres">
      <dgm:prSet presAssocID="{E5FAB350-0EF5-4FC1-9E86-2FA212043A74}" presName="iconSpace" presStyleCnt="0"/>
      <dgm:spPr/>
    </dgm:pt>
    <dgm:pt modelId="{3A42813E-CCC2-446A-B873-5510279A8E03}" type="pres">
      <dgm:prSet presAssocID="{E5FAB350-0EF5-4FC1-9E86-2FA212043A74}" presName="parTx" presStyleLbl="revTx" presStyleIdx="10" presStyleCnt="14">
        <dgm:presLayoutVars>
          <dgm:chMax val="0"/>
          <dgm:chPref val="0"/>
        </dgm:presLayoutVars>
      </dgm:prSet>
      <dgm:spPr/>
    </dgm:pt>
    <dgm:pt modelId="{E1E75BF5-4894-4A21-8DD4-ABFE4705B3A2}" type="pres">
      <dgm:prSet presAssocID="{E5FAB350-0EF5-4FC1-9E86-2FA212043A74}" presName="txSpace" presStyleCnt="0"/>
      <dgm:spPr/>
    </dgm:pt>
    <dgm:pt modelId="{7749EE8D-37FC-4472-9439-6B5B67A168A1}" type="pres">
      <dgm:prSet presAssocID="{E5FAB350-0EF5-4FC1-9E86-2FA212043A74}" presName="desTx" presStyleLbl="revTx" presStyleIdx="11" presStyleCnt="14">
        <dgm:presLayoutVars/>
      </dgm:prSet>
      <dgm:spPr/>
    </dgm:pt>
    <dgm:pt modelId="{F1AB539A-F09D-4327-99DE-000FEBDDD711}" type="pres">
      <dgm:prSet presAssocID="{AF8B7861-96B6-4019-990B-58EC4ECF18B4}" presName="sibTrans" presStyleCnt="0"/>
      <dgm:spPr/>
    </dgm:pt>
    <dgm:pt modelId="{9FCD94EB-B8F0-4977-94A1-9D88C01DC94B}" type="pres">
      <dgm:prSet presAssocID="{A9ED16E9-2B3E-4578-A0EE-87D94437AC07}" presName="compNode" presStyleCnt="0"/>
      <dgm:spPr/>
    </dgm:pt>
    <dgm:pt modelId="{EC9E5B39-B736-4DFD-85D0-6E7AF7EDF6B2}" type="pres">
      <dgm:prSet presAssocID="{A9ED16E9-2B3E-4578-A0EE-87D94437AC0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igh Voltage"/>
        </a:ext>
      </dgm:extLst>
    </dgm:pt>
    <dgm:pt modelId="{E35037A4-8086-4787-9646-505A2EF3D10C}" type="pres">
      <dgm:prSet presAssocID="{A9ED16E9-2B3E-4578-A0EE-87D94437AC07}" presName="iconSpace" presStyleCnt="0"/>
      <dgm:spPr/>
    </dgm:pt>
    <dgm:pt modelId="{223FB5D7-6F56-4754-AC23-E84C18DE23DF}" type="pres">
      <dgm:prSet presAssocID="{A9ED16E9-2B3E-4578-A0EE-87D94437AC07}" presName="parTx" presStyleLbl="revTx" presStyleIdx="12" presStyleCnt="14">
        <dgm:presLayoutVars>
          <dgm:chMax val="0"/>
          <dgm:chPref val="0"/>
        </dgm:presLayoutVars>
      </dgm:prSet>
      <dgm:spPr/>
    </dgm:pt>
    <dgm:pt modelId="{8DF7A7FF-AB6A-47B9-A7AD-5B1FF753488A}" type="pres">
      <dgm:prSet presAssocID="{A9ED16E9-2B3E-4578-A0EE-87D94437AC07}" presName="txSpace" presStyleCnt="0"/>
      <dgm:spPr/>
    </dgm:pt>
    <dgm:pt modelId="{B5575C1D-6EF1-4FDA-B5D8-DD1FAE7C3DB3}" type="pres">
      <dgm:prSet presAssocID="{A9ED16E9-2B3E-4578-A0EE-87D94437AC07}" presName="desTx" presStyleLbl="revTx" presStyleIdx="13" presStyleCnt="14">
        <dgm:presLayoutVars/>
      </dgm:prSet>
      <dgm:spPr/>
    </dgm:pt>
  </dgm:ptLst>
  <dgm:cxnLst>
    <dgm:cxn modelId="{5974C500-F0D1-4F28-958F-B2F07B2410BF}" type="presOf" srcId="{163556FE-6B66-4076-A784-D2CA05367CF4}" destId="{F41614AB-1C86-4ACD-9A2B-69DD01147BEB}" srcOrd="0" destOrd="0" presId="urn:microsoft.com/office/officeart/2018/5/layout/CenteredIconLabelDescriptionList"/>
    <dgm:cxn modelId="{35B9D300-A5BC-48A6-8AF1-3BF2EDED16A4}" type="presOf" srcId="{4F19E8BF-0184-463E-8A06-DFDA8E024D12}" destId="{D977A137-740B-4F81-AC75-6E9270EC954F}" srcOrd="0" destOrd="0" presId="urn:microsoft.com/office/officeart/2018/5/layout/CenteredIconLabelDescriptionList"/>
    <dgm:cxn modelId="{410B8E02-72CD-4BDA-948B-59638344FEDC}" srcId="{192B16E1-AB8F-471C-999B-1F8F6D13B1D3}" destId="{95F563F8-3FE9-44DC-B08C-A5E173BB6A8A}" srcOrd="1" destOrd="0" parTransId="{5E759849-4F9E-4A85-BA2E-87AB00BE2E52}" sibTransId="{66FB021C-8C10-4E00-B068-F348BA0D5CE3}"/>
    <dgm:cxn modelId="{FE3ACB1B-B319-451E-A084-60E2A04DDDE7}" srcId="{240FE881-BE7C-46EA-8202-076D8EBA0D86}" destId="{D63C4BC8-AB8C-49F3-ADF7-1A2D8E925D98}" srcOrd="1" destOrd="0" parTransId="{486B0ADD-963E-48FC-81D9-06149F303D27}" sibTransId="{B1EB463C-68A0-4D9C-B50E-76579FC0AA22}"/>
    <dgm:cxn modelId="{42284222-C950-44AA-86A2-F5E03134B06E}" srcId="{240FE881-BE7C-46EA-8202-076D8EBA0D86}" destId="{DF4802BF-B9C1-441D-B81E-BA4BF1FE7E21}" srcOrd="2" destOrd="0" parTransId="{8D1A37BC-7185-4343-8610-98F5DCB501B6}" sibTransId="{8DE90A20-5DA2-4D61-90C7-3BD9A87FD9F9}"/>
    <dgm:cxn modelId="{D7404727-F3C0-4D33-B7C0-5C25DD656CA4}" srcId="{240FE881-BE7C-46EA-8202-076D8EBA0D86}" destId="{A9ED16E9-2B3E-4578-A0EE-87D94437AC07}" srcOrd="6" destOrd="0" parTransId="{2FBD4D1A-0A53-4F6F-8A3C-7331F860D492}" sibTransId="{6FB9FC5C-A51C-48F2-AB3B-6C0A6F6AAD33}"/>
    <dgm:cxn modelId="{41A11528-0EC7-4DEF-81E6-A42E2DCA265C}" type="presOf" srcId="{A9ED16E9-2B3E-4578-A0EE-87D94437AC07}" destId="{223FB5D7-6F56-4754-AC23-E84C18DE23DF}" srcOrd="0" destOrd="0" presId="urn:microsoft.com/office/officeart/2018/5/layout/CenteredIconLabelDescriptionList"/>
    <dgm:cxn modelId="{BCFBF130-8A3B-4FE9-A64B-03417160D253}" type="presOf" srcId="{95F563F8-3FE9-44DC-B08C-A5E173BB6A8A}" destId="{D977A137-740B-4F81-AC75-6E9270EC954F}" srcOrd="0" destOrd="1" presId="urn:microsoft.com/office/officeart/2018/5/layout/CenteredIconLabelDescriptionList"/>
    <dgm:cxn modelId="{7303FA32-7C23-4E5F-A1BE-DB6F1E85796E}" srcId="{B9F828F4-FE78-4B49-B85B-D3C593E89728}" destId="{B409C966-1863-44D2-B960-ADD484AA79F4}" srcOrd="0" destOrd="0" parTransId="{7B03F3DB-6281-401C-9EA8-D9735823E3E6}" sibTransId="{B8A6C9F5-A254-4D79-AF16-BBE7C4C936BB}"/>
    <dgm:cxn modelId="{622B9633-511F-41C9-BA9E-6D5BEB4E1B46}" type="presOf" srcId="{240FE881-BE7C-46EA-8202-076D8EBA0D86}" destId="{41FA53A1-4916-471D-8E09-98539AFA8E81}" srcOrd="0" destOrd="0" presId="urn:microsoft.com/office/officeart/2018/5/layout/CenteredIconLabelDescriptionList"/>
    <dgm:cxn modelId="{4612E73C-A8FB-4081-8709-5FD7953DD43E}" srcId="{240FE881-BE7C-46EA-8202-076D8EBA0D86}" destId="{192B16E1-AB8F-471C-999B-1F8F6D13B1D3}" srcOrd="4" destOrd="0" parTransId="{4AE758B0-C2CB-4B01-B728-A187C1282BC8}" sibTransId="{99A4043C-FC97-4922-A7DC-C1713D8460DB}"/>
    <dgm:cxn modelId="{A913B95E-7E70-483B-A7F9-62E839BE0B29}" srcId="{240FE881-BE7C-46EA-8202-076D8EBA0D86}" destId="{B9F828F4-FE78-4B49-B85B-D3C593E89728}" srcOrd="0" destOrd="0" parTransId="{3BE5DC50-1CBC-4C65-A65A-5A6771DF68B9}" sibTransId="{F04075B8-B2F6-4B30-A219-F4EA4406D8D6}"/>
    <dgm:cxn modelId="{DC096F5F-985C-4D34-A2BA-B925CC032E14}" srcId="{DF4802BF-B9C1-441D-B81E-BA4BF1FE7E21}" destId="{FDED491E-BE91-4CFE-A92A-28D3CBE4146F}" srcOrd="1" destOrd="0" parTransId="{2C7EFB0B-DFAE-434A-B53D-15C30B6B6C17}" sibTransId="{3CA72D3E-6819-4262-9CE2-F4511557E4E0}"/>
    <dgm:cxn modelId="{97C6F94C-1AFA-4B33-A65B-144A550EB537}" srcId="{A9ED16E9-2B3E-4578-A0EE-87D94437AC07}" destId="{E9E905A0-A522-4105-929E-1F211FFD1609}" srcOrd="1" destOrd="0" parTransId="{3BB3182F-4FFE-47F3-AA8F-6DEB1458E194}" sibTransId="{A2DA06B5-B9C8-4F13-BF29-F77F98D7A934}"/>
    <dgm:cxn modelId="{64A50A70-612A-4DA1-8502-FC54E34751D8}" type="presOf" srcId="{27BA4BC3-0F7E-44C5-A778-DCAE08FFD0CA}" destId="{B58AA96C-DC2D-432E-8CE1-2E70A66D2C07}" srcOrd="0" destOrd="0" presId="urn:microsoft.com/office/officeart/2018/5/layout/CenteredIconLabelDescriptionList"/>
    <dgm:cxn modelId="{EEABE470-BBBA-4FF6-867C-6BA6CFAE3C16}" type="presOf" srcId="{B93B51EB-70DB-4C44-B7D1-78E0FB4B59AE}" destId="{337BD0DE-D0A7-42FB-A60D-993290D5F7DB}" srcOrd="0" destOrd="0" presId="urn:microsoft.com/office/officeart/2018/5/layout/CenteredIconLabelDescriptionList"/>
    <dgm:cxn modelId="{5B432353-EF84-4520-A635-226328869617}" srcId="{163556FE-6B66-4076-A784-D2CA05367CF4}" destId="{209F75AF-0D14-4010-8D5C-49694D1AD8BD}" srcOrd="1" destOrd="0" parTransId="{946C0E8B-CE8F-4B23-8EBD-584CB1C2E976}" sibTransId="{02C0BB5A-8888-49CC-A2CC-03548881687E}"/>
    <dgm:cxn modelId="{95E76056-68AC-4B1D-A3E8-53D5C85193A0}" type="presOf" srcId="{B409C966-1863-44D2-B960-ADD484AA79F4}" destId="{4571A112-6483-4512-9193-1A76D829F3DD}" srcOrd="0" destOrd="0" presId="urn:microsoft.com/office/officeart/2018/5/layout/CenteredIconLabelDescriptionList"/>
    <dgm:cxn modelId="{3DEF6657-EA98-40C6-B295-AC8F54268568}" type="presOf" srcId="{67C9D795-27A3-42DD-86C5-41D3D8E7983E}" destId="{B5575C1D-6EF1-4FDA-B5D8-DD1FAE7C3DB3}" srcOrd="0" destOrd="0" presId="urn:microsoft.com/office/officeart/2018/5/layout/CenteredIconLabelDescriptionList"/>
    <dgm:cxn modelId="{BFD02E87-BD68-4E0E-9B6D-856A3FC0CDC6}" srcId="{DF4802BF-B9C1-441D-B81E-BA4BF1FE7E21}" destId="{B93B51EB-70DB-4C44-B7D1-78E0FB4B59AE}" srcOrd="0" destOrd="0" parTransId="{65E241F5-036D-4F48-A9CC-442D9CDFB97B}" sibTransId="{0A4BD6FE-35E7-4EBB-BB45-56C09754011B}"/>
    <dgm:cxn modelId="{7EF98C87-3B63-42A0-9D04-A3FE599C3820}" type="presOf" srcId="{4D9CCF26-D259-4EF5-8F5A-BEDD930130D7}" destId="{7749EE8D-37FC-4472-9439-6B5B67A168A1}" srcOrd="0" destOrd="0" presId="urn:microsoft.com/office/officeart/2018/5/layout/CenteredIconLabelDescriptionList"/>
    <dgm:cxn modelId="{8D88F28D-17DA-4A81-ACF7-EDBA2C5B4E73}" type="presOf" srcId="{B9F828F4-FE78-4B49-B85B-D3C593E89728}" destId="{9C685063-1B70-49E3-8836-E3ACD82C6037}" srcOrd="0" destOrd="0" presId="urn:microsoft.com/office/officeart/2018/5/layout/CenteredIconLabelDescriptionList"/>
    <dgm:cxn modelId="{BC1D6895-58E4-42E8-B761-DB764B64EE7E}" type="presOf" srcId="{192B16E1-AB8F-471C-999B-1F8F6D13B1D3}" destId="{5F8571C1-82FE-4220-8CCF-DC771455F2FC}" srcOrd="0" destOrd="0" presId="urn:microsoft.com/office/officeart/2018/5/layout/CenteredIconLabelDescriptionList"/>
    <dgm:cxn modelId="{33D9C3A8-6EFA-439D-AC28-AFB4FE478747}" type="presOf" srcId="{DF4802BF-B9C1-441D-B81E-BA4BF1FE7E21}" destId="{09AF044E-1E81-4FA9-B58E-BBD009CD82D2}" srcOrd="0" destOrd="0" presId="urn:microsoft.com/office/officeart/2018/5/layout/CenteredIconLabelDescriptionList"/>
    <dgm:cxn modelId="{6EA62DB5-F03B-4FA2-BC7C-63AB86247CE9}" srcId="{192B16E1-AB8F-471C-999B-1F8F6D13B1D3}" destId="{4F19E8BF-0184-463E-8A06-DFDA8E024D12}" srcOrd="0" destOrd="0" parTransId="{18A41F4A-008E-4A58-A35D-7C8B1D8A5569}" sibTransId="{E9952082-B43A-40C3-A531-FD5E79A54DAE}"/>
    <dgm:cxn modelId="{48445EBC-513A-49F1-8FE6-C7D4FF382702}" srcId="{163556FE-6B66-4076-A784-D2CA05367CF4}" destId="{828C48A3-2A51-42C6-8A29-8541A98200DE}" srcOrd="0" destOrd="0" parTransId="{F42AB6A9-2260-47D5-BE52-D921A5246F16}" sibTransId="{4DA839B7-E720-420F-A950-9E004855F6F3}"/>
    <dgm:cxn modelId="{9967CCBC-AB4F-4E41-B635-9E24AF94EB88}" type="presOf" srcId="{828C48A3-2A51-42C6-8A29-8541A98200DE}" destId="{271F5D85-9B70-4EA8-BA38-A9EE1D9F1E2A}" srcOrd="0" destOrd="0" presId="urn:microsoft.com/office/officeart/2018/5/layout/CenteredIconLabelDescriptionList"/>
    <dgm:cxn modelId="{11B928C1-2AA1-4A26-8663-6D305613C6FA}" type="presOf" srcId="{E9E905A0-A522-4105-929E-1F211FFD1609}" destId="{B5575C1D-6EF1-4FDA-B5D8-DD1FAE7C3DB3}" srcOrd="0" destOrd="1" presId="urn:microsoft.com/office/officeart/2018/5/layout/CenteredIconLabelDescriptionList"/>
    <dgm:cxn modelId="{C2CBA1C3-5CEC-476E-B419-D3D81705B188}" type="presOf" srcId="{D63C4BC8-AB8C-49F3-ADF7-1A2D8E925D98}" destId="{80A24274-5936-47B1-AC12-93280EA23537}" srcOrd="0" destOrd="0" presId="urn:microsoft.com/office/officeart/2018/5/layout/CenteredIconLabelDescriptionList"/>
    <dgm:cxn modelId="{E6103CC8-CA1A-4989-AD8A-109517D0D57B}" srcId="{240FE881-BE7C-46EA-8202-076D8EBA0D86}" destId="{E5FAB350-0EF5-4FC1-9E86-2FA212043A74}" srcOrd="5" destOrd="0" parTransId="{F914EF4A-5710-4DEA-8C1B-8C256E84C45D}" sibTransId="{AF8B7861-96B6-4019-990B-58EC4ECF18B4}"/>
    <dgm:cxn modelId="{318F4BCA-77E8-41C1-8C38-6D4E8A40F147}" srcId="{E5FAB350-0EF5-4FC1-9E86-2FA212043A74}" destId="{F2393CF6-926D-43C3-8C4C-77314E9A9298}" srcOrd="1" destOrd="0" parTransId="{F2B721E3-45F1-4818-922C-9D5486146978}" sibTransId="{EC267DF0-D1B6-4F72-A7E7-2F8AA7ADFCE3}"/>
    <dgm:cxn modelId="{AEEC85CF-784D-461D-9A99-72B11FD2EEF3}" srcId="{A9ED16E9-2B3E-4578-A0EE-87D94437AC07}" destId="{67C9D795-27A3-42DD-86C5-41D3D8E7983E}" srcOrd="0" destOrd="0" parTransId="{AD369A5C-8D08-4F60-B318-EDD09507E909}" sibTransId="{4213856C-A766-454C-9EE9-0C017F7EE6D9}"/>
    <dgm:cxn modelId="{50CC6FD3-0449-48A8-9467-D100E140D1E3}" type="presOf" srcId="{FDED491E-BE91-4CFE-A92A-28D3CBE4146F}" destId="{337BD0DE-D0A7-42FB-A60D-993290D5F7DB}" srcOrd="0" destOrd="1" presId="urn:microsoft.com/office/officeart/2018/5/layout/CenteredIconLabelDescriptionList"/>
    <dgm:cxn modelId="{4C996ADD-B9D0-4BF7-B1B8-550B08725DC5}" srcId="{D63C4BC8-AB8C-49F3-ADF7-1A2D8E925D98}" destId="{27BA4BC3-0F7E-44C5-A778-DCAE08FFD0CA}" srcOrd="0" destOrd="0" parTransId="{35D5FFDA-A8A4-41D7-AF97-AA9A94E41EDF}" sibTransId="{D3CA144E-2261-4DFB-B9A8-991B20BB160C}"/>
    <dgm:cxn modelId="{CFC95DDE-DE9B-4259-95BC-2EC2484A1516}" type="presOf" srcId="{F2393CF6-926D-43C3-8C4C-77314E9A9298}" destId="{7749EE8D-37FC-4472-9439-6B5B67A168A1}" srcOrd="0" destOrd="1" presId="urn:microsoft.com/office/officeart/2018/5/layout/CenteredIconLabelDescriptionList"/>
    <dgm:cxn modelId="{26EA35E6-8826-45DB-85DC-8FAD12021510}" type="presOf" srcId="{E5FAB350-0EF5-4FC1-9E86-2FA212043A74}" destId="{3A42813E-CCC2-446A-B873-5510279A8E03}" srcOrd="0" destOrd="0" presId="urn:microsoft.com/office/officeart/2018/5/layout/CenteredIconLabelDescriptionList"/>
    <dgm:cxn modelId="{992FC6EA-58A5-40C6-8439-3C00765D86F7}" type="presOf" srcId="{209F75AF-0D14-4010-8D5C-49694D1AD8BD}" destId="{271F5D85-9B70-4EA8-BA38-A9EE1D9F1E2A}" srcOrd="0" destOrd="1" presId="urn:microsoft.com/office/officeart/2018/5/layout/CenteredIconLabelDescriptionList"/>
    <dgm:cxn modelId="{4865D2FB-A769-4982-9864-C480306B93B2}" srcId="{240FE881-BE7C-46EA-8202-076D8EBA0D86}" destId="{163556FE-6B66-4076-A784-D2CA05367CF4}" srcOrd="3" destOrd="0" parTransId="{83FF4936-7728-4C51-87B0-14679F1F6029}" sibTransId="{0C014CCE-78F6-49A7-A3B9-1C9AF48A0DE5}"/>
    <dgm:cxn modelId="{B561DAFE-F3AA-4BE2-928A-A5D6FB6996F1}" srcId="{E5FAB350-0EF5-4FC1-9E86-2FA212043A74}" destId="{4D9CCF26-D259-4EF5-8F5A-BEDD930130D7}" srcOrd="0" destOrd="0" parTransId="{65A83498-4941-4926-AB15-F9E997660A9A}" sibTransId="{364340CF-93DB-4A68-A601-75B75DE7ED35}"/>
    <dgm:cxn modelId="{2AF70BDD-A47D-4371-81B9-C220C189949A}" type="presParOf" srcId="{41FA53A1-4916-471D-8E09-98539AFA8E81}" destId="{5AAE542E-E0F4-4AFA-9C5E-624545589B84}" srcOrd="0" destOrd="0" presId="urn:microsoft.com/office/officeart/2018/5/layout/CenteredIconLabelDescriptionList"/>
    <dgm:cxn modelId="{32848F11-B135-4BE7-881C-99BE4F80E2A3}" type="presParOf" srcId="{5AAE542E-E0F4-4AFA-9C5E-624545589B84}" destId="{CAB1E070-4908-484A-BD17-D7B66A3AA544}" srcOrd="0" destOrd="0" presId="urn:microsoft.com/office/officeart/2018/5/layout/CenteredIconLabelDescriptionList"/>
    <dgm:cxn modelId="{5E1F68B8-1BCD-4BEF-B795-C98236EAF4FA}" type="presParOf" srcId="{5AAE542E-E0F4-4AFA-9C5E-624545589B84}" destId="{E6040CCD-43E0-47D0-8A9F-D89C5D32305F}" srcOrd="1" destOrd="0" presId="urn:microsoft.com/office/officeart/2018/5/layout/CenteredIconLabelDescriptionList"/>
    <dgm:cxn modelId="{D8488D25-F3E8-4AB1-9E6D-8F0649EE1E52}" type="presParOf" srcId="{5AAE542E-E0F4-4AFA-9C5E-624545589B84}" destId="{9C685063-1B70-49E3-8836-E3ACD82C6037}" srcOrd="2" destOrd="0" presId="urn:microsoft.com/office/officeart/2018/5/layout/CenteredIconLabelDescriptionList"/>
    <dgm:cxn modelId="{674BD417-6034-4BAD-9B46-95C935E2E4B4}" type="presParOf" srcId="{5AAE542E-E0F4-4AFA-9C5E-624545589B84}" destId="{B3E0257D-92AF-4C82-B7DF-F63855C2FA79}" srcOrd="3" destOrd="0" presId="urn:microsoft.com/office/officeart/2018/5/layout/CenteredIconLabelDescriptionList"/>
    <dgm:cxn modelId="{0F3CB637-7ED0-4531-80B9-8BEC6521DD3C}" type="presParOf" srcId="{5AAE542E-E0F4-4AFA-9C5E-624545589B84}" destId="{4571A112-6483-4512-9193-1A76D829F3DD}" srcOrd="4" destOrd="0" presId="urn:microsoft.com/office/officeart/2018/5/layout/CenteredIconLabelDescriptionList"/>
    <dgm:cxn modelId="{28E50E45-9EA8-4CCE-A392-66EE9143A1B7}" type="presParOf" srcId="{41FA53A1-4916-471D-8E09-98539AFA8E81}" destId="{419BC1AF-5D07-4AF6-86E5-261814804973}" srcOrd="1" destOrd="0" presId="urn:microsoft.com/office/officeart/2018/5/layout/CenteredIconLabelDescriptionList"/>
    <dgm:cxn modelId="{D1587717-878F-4597-9C20-62402988CC7B}" type="presParOf" srcId="{41FA53A1-4916-471D-8E09-98539AFA8E81}" destId="{A9E45313-07A6-4A9F-8670-C24254DE6E57}" srcOrd="2" destOrd="0" presId="urn:microsoft.com/office/officeart/2018/5/layout/CenteredIconLabelDescriptionList"/>
    <dgm:cxn modelId="{EF5B22DD-07D2-4020-9E3A-8C4601871BEC}" type="presParOf" srcId="{A9E45313-07A6-4A9F-8670-C24254DE6E57}" destId="{49580894-F8D4-4EC3-B49D-36E3AF659098}" srcOrd="0" destOrd="0" presId="urn:microsoft.com/office/officeart/2018/5/layout/CenteredIconLabelDescriptionList"/>
    <dgm:cxn modelId="{BCCA1C01-A2E8-4503-94BD-C861F83A317E}" type="presParOf" srcId="{A9E45313-07A6-4A9F-8670-C24254DE6E57}" destId="{E46229E2-CE80-42EB-B006-7C93B4DAB453}" srcOrd="1" destOrd="0" presId="urn:microsoft.com/office/officeart/2018/5/layout/CenteredIconLabelDescriptionList"/>
    <dgm:cxn modelId="{DE1786E3-8617-459A-9127-A16C1E7AB0DF}" type="presParOf" srcId="{A9E45313-07A6-4A9F-8670-C24254DE6E57}" destId="{80A24274-5936-47B1-AC12-93280EA23537}" srcOrd="2" destOrd="0" presId="urn:microsoft.com/office/officeart/2018/5/layout/CenteredIconLabelDescriptionList"/>
    <dgm:cxn modelId="{8A9C053E-2CD0-402C-8473-1C4C50DF7E6E}" type="presParOf" srcId="{A9E45313-07A6-4A9F-8670-C24254DE6E57}" destId="{FB193AB7-214D-4B75-8A39-E6DB7C1AE90E}" srcOrd="3" destOrd="0" presId="urn:microsoft.com/office/officeart/2018/5/layout/CenteredIconLabelDescriptionList"/>
    <dgm:cxn modelId="{8BD475A2-4A9C-486A-AD05-35DA2242D003}" type="presParOf" srcId="{A9E45313-07A6-4A9F-8670-C24254DE6E57}" destId="{B58AA96C-DC2D-432E-8CE1-2E70A66D2C07}" srcOrd="4" destOrd="0" presId="urn:microsoft.com/office/officeart/2018/5/layout/CenteredIconLabelDescriptionList"/>
    <dgm:cxn modelId="{CFCE9FF7-AEA8-4E53-BB93-1B70D757EFDA}" type="presParOf" srcId="{41FA53A1-4916-471D-8E09-98539AFA8E81}" destId="{A3732B2C-D2BA-459D-A12C-6B4BA4D8BFCA}" srcOrd="3" destOrd="0" presId="urn:microsoft.com/office/officeart/2018/5/layout/CenteredIconLabelDescriptionList"/>
    <dgm:cxn modelId="{0430722A-255D-4536-BD24-D6BAC9E83408}" type="presParOf" srcId="{41FA53A1-4916-471D-8E09-98539AFA8E81}" destId="{8D2B6F73-B172-4A87-AA1D-DBA100BC0933}" srcOrd="4" destOrd="0" presId="urn:microsoft.com/office/officeart/2018/5/layout/CenteredIconLabelDescriptionList"/>
    <dgm:cxn modelId="{E181404A-93BA-4D9C-ADD4-D375FA5F6579}" type="presParOf" srcId="{8D2B6F73-B172-4A87-AA1D-DBA100BC0933}" destId="{3946E6C2-DA1A-47CD-992E-BF9DB8AFADB8}" srcOrd="0" destOrd="0" presId="urn:microsoft.com/office/officeart/2018/5/layout/CenteredIconLabelDescriptionList"/>
    <dgm:cxn modelId="{B67EA5E5-70D6-4B3D-997B-7BB797C3DDE9}" type="presParOf" srcId="{8D2B6F73-B172-4A87-AA1D-DBA100BC0933}" destId="{97A4984B-00F0-4C49-999C-B13DA709DB0F}" srcOrd="1" destOrd="0" presId="urn:microsoft.com/office/officeart/2018/5/layout/CenteredIconLabelDescriptionList"/>
    <dgm:cxn modelId="{2D4CAAB4-17BD-45E6-819B-C684B6E9520A}" type="presParOf" srcId="{8D2B6F73-B172-4A87-AA1D-DBA100BC0933}" destId="{09AF044E-1E81-4FA9-B58E-BBD009CD82D2}" srcOrd="2" destOrd="0" presId="urn:microsoft.com/office/officeart/2018/5/layout/CenteredIconLabelDescriptionList"/>
    <dgm:cxn modelId="{2BDE1FBB-8BBD-4222-ACDB-273E7C645EE7}" type="presParOf" srcId="{8D2B6F73-B172-4A87-AA1D-DBA100BC0933}" destId="{5CA49A99-24F2-4C41-9C14-DCA955920EF1}" srcOrd="3" destOrd="0" presId="urn:microsoft.com/office/officeart/2018/5/layout/CenteredIconLabelDescriptionList"/>
    <dgm:cxn modelId="{1E73B5EC-0DB9-4B79-A62B-93391E38948F}" type="presParOf" srcId="{8D2B6F73-B172-4A87-AA1D-DBA100BC0933}" destId="{337BD0DE-D0A7-42FB-A60D-993290D5F7DB}" srcOrd="4" destOrd="0" presId="urn:microsoft.com/office/officeart/2018/5/layout/CenteredIconLabelDescriptionList"/>
    <dgm:cxn modelId="{032AFED4-FEEC-4B9F-B6A1-0C0EBFEF298D}" type="presParOf" srcId="{41FA53A1-4916-471D-8E09-98539AFA8E81}" destId="{22C57ECC-4FAC-46CF-8ED7-0A463FDCD766}" srcOrd="5" destOrd="0" presId="urn:microsoft.com/office/officeart/2018/5/layout/CenteredIconLabelDescriptionList"/>
    <dgm:cxn modelId="{1F4EF9D5-A8DC-46F3-B50E-721C169876E0}" type="presParOf" srcId="{41FA53A1-4916-471D-8E09-98539AFA8E81}" destId="{D3FD6DE8-FAC9-4C9D-9E23-D99D987A5E69}" srcOrd="6" destOrd="0" presId="urn:microsoft.com/office/officeart/2018/5/layout/CenteredIconLabelDescriptionList"/>
    <dgm:cxn modelId="{170BDB75-1F3E-4C04-B135-7A8B51F01FD2}" type="presParOf" srcId="{D3FD6DE8-FAC9-4C9D-9E23-D99D987A5E69}" destId="{40D08185-1428-4891-BE4E-F2D1FCD2CD95}" srcOrd="0" destOrd="0" presId="urn:microsoft.com/office/officeart/2018/5/layout/CenteredIconLabelDescriptionList"/>
    <dgm:cxn modelId="{259A4A85-3033-47CB-A42E-BCE4C04A0408}" type="presParOf" srcId="{D3FD6DE8-FAC9-4C9D-9E23-D99D987A5E69}" destId="{25A95506-3A27-4596-AAAD-F7142E481838}" srcOrd="1" destOrd="0" presId="urn:microsoft.com/office/officeart/2018/5/layout/CenteredIconLabelDescriptionList"/>
    <dgm:cxn modelId="{C1C11D13-918B-418C-ADBD-6B41B2D76D31}" type="presParOf" srcId="{D3FD6DE8-FAC9-4C9D-9E23-D99D987A5E69}" destId="{F41614AB-1C86-4ACD-9A2B-69DD01147BEB}" srcOrd="2" destOrd="0" presId="urn:microsoft.com/office/officeart/2018/5/layout/CenteredIconLabelDescriptionList"/>
    <dgm:cxn modelId="{CB09B057-5CDD-4052-8473-65A77699BBE0}" type="presParOf" srcId="{D3FD6DE8-FAC9-4C9D-9E23-D99D987A5E69}" destId="{A2EC1357-E521-4DFB-9F9C-A7DB2E8880C1}" srcOrd="3" destOrd="0" presId="urn:microsoft.com/office/officeart/2018/5/layout/CenteredIconLabelDescriptionList"/>
    <dgm:cxn modelId="{9504993C-CA5B-49CF-80BA-78F4B7A76473}" type="presParOf" srcId="{D3FD6DE8-FAC9-4C9D-9E23-D99D987A5E69}" destId="{271F5D85-9B70-4EA8-BA38-A9EE1D9F1E2A}" srcOrd="4" destOrd="0" presId="urn:microsoft.com/office/officeart/2018/5/layout/CenteredIconLabelDescriptionList"/>
    <dgm:cxn modelId="{2DFC9DBA-91DD-4633-94F4-CAB04528156A}" type="presParOf" srcId="{41FA53A1-4916-471D-8E09-98539AFA8E81}" destId="{E727BB88-83EC-4AEC-A050-A447C6AC6864}" srcOrd="7" destOrd="0" presId="urn:microsoft.com/office/officeart/2018/5/layout/CenteredIconLabelDescriptionList"/>
    <dgm:cxn modelId="{A8454256-D85F-4741-A0CF-2D1621EE4310}" type="presParOf" srcId="{41FA53A1-4916-471D-8E09-98539AFA8E81}" destId="{7FFD43CA-1BB0-41D0-B4D8-663EB2F21D0B}" srcOrd="8" destOrd="0" presId="urn:microsoft.com/office/officeart/2018/5/layout/CenteredIconLabelDescriptionList"/>
    <dgm:cxn modelId="{3634AF57-DFDD-42B4-BFAB-CB07A427006F}" type="presParOf" srcId="{7FFD43CA-1BB0-41D0-B4D8-663EB2F21D0B}" destId="{31A5EDE8-A34F-4FAF-93C8-4C7598220996}" srcOrd="0" destOrd="0" presId="urn:microsoft.com/office/officeart/2018/5/layout/CenteredIconLabelDescriptionList"/>
    <dgm:cxn modelId="{913FD38C-8DB7-466B-9E08-1CA8358B0234}" type="presParOf" srcId="{7FFD43CA-1BB0-41D0-B4D8-663EB2F21D0B}" destId="{4C0385F2-BE1E-426D-A558-DBC8E4136640}" srcOrd="1" destOrd="0" presId="urn:microsoft.com/office/officeart/2018/5/layout/CenteredIconLabelDescriptionList"/>
    <dgm:cxn modelId="{A8D0A21A-E83C-4307-BC36-4EBA65BDA73F}" type="presParOf" srcId="{7FFD43CA-1BB0-41D0-B4D8-663EB2F21D0B}" destId="{5F8571C1-82FE-4220-8CCF-DC771455F2FC}" srcOrd="2" destOrd="0" presId="urn:microsoft.com/office/officeart/2018/5/layout/CenteredIconLabelDescriptionList"/>
    <dgm:cxn modelId="{52FD6268-4045-4675-8257-318706E4D508}" type="presParOf" srcId="{7FFD43CA-1BB0-41D0-B4D8-663EB2F21D0B}" destId="{0B7E0729-EC6B-41B4-811F-425808436A75}" srcOrd="3" destOrd="0" presId="urn:microsoft.com/office/officeart/2018/5/layout/CenteredIconLabelDescriptionList"/>
    <dgm:cxn modelId="{CC27ABAB-7AD2-47FB-9261-B4A2381B9EEA}" type="presParOf" srcId="{7FFD43CA-1BB0-41D0-B4D8-663EB2F21D0B}" destId="{D977A137-740B-4F81-AC75-6E9270EC954F}" srcOrd="4" destOrd="0" presId="urn:microsoft.com/office/officeart/2018/5/layout/CenteredIconLabelDescriptionList"/>
    <dgm:cxn modelId="{EE528849-EF44-4B3F-9EB5-FEA8A1159CE9}" type="presParOf" srcId="{41FA53A1-4916-471D-8E09-98539AFA8E81}" destId="{93B38E1E-0BCA-43FF-969C-8579C84D3B22}" srcOrd="9" destOrd="0" presId="urn:microsoft.com/office/officeart/2018/5/layout/CenteredIconLabelDescriptionList"/>
    <dgm:cxn modelId="{4E79BA31-7D8A-409C-9083-F4CDFEB69692}" type="presParOf" srcId="{41FA53A1-4916-471D-8E09-98539AFA8E81}" destId="{14BC2B80-DE4B-4562-8B29-B6C807844F2D}" srcOrd="10" destOrd="0" presId="urn:microsoft.com/office/officeart/2018/5/layout/CenteredIconLabelDescriptionList"/>
    <dgm:cxn modelId="{B2FA63B6-BCF9-43D5-B946-2FC31A60085C}" type="presParOf" srcId="{14BC2B80-DE4B-4562-8B29-B6C807844F2D}" destId="{17938866-9381-4C2A-9AD8-8E331B16E12E}" srcOrd="0" destOrd="0" presId="urn:microsoft.com/office/officeart/2018/5/layout/CenteredIconLabelDescriptionList"/>
    <dgm:cxn modelId="{1755BD49-491F-4E0E-A9B7-1ECCB9E9AFB9}" type="presParOf" srcId="{14BC2B80-DE4B-4562-8B29-B6C807844F2D}" destId="{2B677DB6-AB74-4F09-8165-07C53A45FB66}" srcOrd="1" destOrd="0" presId="urn:microsoft.com/office/officeart/2018/5/layout/CenteredIconLabelDescriptionList"/>
    <dgm:cxn modelId="{8B6AC99D-7AF5-4B07-A0FD-1E39CF27080F}" type="presParOf" srcId="{14BC2B80-DE4B-4562-8B29-B6C807844F2D}" destId="{3A42813E-CCC2-446A-B873-5510279A8E03}" srcOrd="2" destOrd="0" presId="urn:microsoft.com/office/officeart/2018/5/layout/CenteredIconLabelDescriptionList"/>
    <dgm:cxn modelId="{50C92548-D4C9-49E0-BB08-ACA5D18B1725}" type="presParOf" srcId="{14BC2B80-DE4B-4562-8B29-B6C807844F2D}" destId="{E1E75BF5-4894-4A21-8DD4-ABFE4705B3A2}" srcOrd="3" destOrd="0" presId="urn:microsoft.com/office/officeart/2018/5/layout/CenteredIconLabelDescriptionList"/>
    <dgm:cxn modelId="{81BB14E3-BA16-49DC-BE82-195BF323564A}" type="presParOf" srcId="{14BC2B80-DE4B-4562-8B29-B6C807844F2D}" destId="{7749EE8D-37FC-4472-9439-6B5B67A168A1}" srcOrd="4" destOrd="0" presId="urn:microsoft.com/office/officeart/2018/5/layout/CenteredIconLabelDescriptionList"/>
    <dgm:cxn modelId="{C3484B7F-D1A1-400D-8939-13BF3877C2C0}" type="presParOf" srcId="{41FA53A1-4916-471D-8E09-98539AFA8E81}" destId="{F1AB539A-F09D-4327-99DE-000FEBDDD711}" srcOrd="11" destOrd="0" presId="urn:microsoft.com/office/officeart/2018/5/layout/CenteredIconLabelDescriptionList"/>
    <dgm:cxn modelId="{36E406CA-24BA-4802-B9BD-35D973D5074A}" type="presParOf" srcId="{41FA53A1-4916-471D-8E09-98539AFA8E81}" destId="{9FCD94EB-B8F0-4977-94A1-9D88C01DC94B}" srcOrd="12" destOrd="0" presId="urn:microsoft.com/office/officeart/2018/5/layout/CenteredIconLabelDescriptionList"/>
    <dgm:cxn modelId="{EEF52DBE-7C36-443E-B20B-2B79E0873563}" type="presParOf" srcId="{9FCD94EB-B8F0-4977-94A1-9D88C01DC94B}" destId="{EC9E5B39-B736-4DFD-85D0-6E7AF7EDF6B2}" srcOrd="0" destOrd="0" presId="urn:microsoft.com/office/officeart/2018/5/layout/CenteredIconLabelDescriptionList"/>
    <dgm:cxn modelId="{4BDC21EA-5ABA-46A7-B840-E0D981D457C2}" type="presParOf" srcId="{9FCD94EB-B8F0-4977-94A1-9D88C01DC94B}" destId="{E35037A4-8086-4787-9646-505A2EF3D10C}" srcOrd="1" destOrd="0" presId="urn:microsoft.com/office/officeart/2018/5/layout/CenteredIconLabelDescriptionList"/>
    <dgm:cxn modelId="{4AB01666-0808-498A-B252-9A11A22CB2CD}" type="presParOf" srcId="{9FCD94EB-B8F0-4977-94A1-9D88C01DC94B}" destId="{223FB5D7-6F56-4754-AC23-E84C18DE23DF}" srcOrd="2" destOrd="0" presId="urn:microsoft.com/office/officeart/2018/5/layout/CenteredIconLabelDescriptionList"/>
    <dgm:cxn modelId="{8F199C8A-01FB-4BE6-A28B-3B780116B760}" type="presParOf" srcId="{9FCD94EB-B8F0-4977-94A1-9D88C01DC94B}" destId="{8DF7A7FF-AB6A-47B9-A7AD-5B1FF753488A}" srcOrd="3" destOrd="0" presId="urn:microsoft.com/office/officeart/2018/5/layout/CenteredIconLabelDescriptionList"/>
    <dgm:cxn modelId="{685203B1-8F9F-4E95-A2D8-F5006747C28F}" type="presParOf" srcId="{9FCD94EB-B8F0-4977-94A1-9D88C01DC94B}" destId="{B5575C1D-6EF1-4FDA-B5D8-DD1FAE7C3DB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CE0DCD-EE30-4928-B0F9-6A43E360F278}"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59FD7899-7100-4BE9-BD56-2367831C59F5}">
      <dgm:prSet/>
      <dgm:spPr/>
      <dgm:t>
        <a:bodyPr/>
        <a:lstStyle/>
        <a:p>
          <a:pPr>
            <a:lnSpc>
              <a:spcPct val="100000"/>
            </a:lnSpc>
            <a:defRPr cap="all"/>
          </a:pPr>
          <a:r>
            <a:rPr lang="en-US"/>
            <a:t>Unicast</a:t>
          </a:r>
        </a:p>
      </dgm:t>
    </dgm:pt>
    <dgm:pt modelId="{4DB8DE37-CD1B-4C05-8306-E92A7136CEE6}" type="parTrans" cxnId="{3A7C39C6-B84F-4ACB-A910-A649D11D666D}">
      <dgm:prSet/>
      <dgm:spPr/>
      <dgm:t>
        <a:bodyPr/>
        <a:lstStyle/>
        <a:p>
          <a:endParaRPr lang="en-US"/>
        </a:p>
      </dgm:t>
    </dgm:pt>
    <dgm:pt modelId="{D4718B22-1100-413E-B694-0EE47AEA9047}" type="sibTrans" cxnId="{3A7C39C6-B84F-4ACB-A910-A649D11D666D}">
      <dgm:prSet/>
      <dgm:spPr/>
      <dgm:t>
        <a:bodyPr/>
        <a:lstStyle/>
        <a:p>
          <a:endParaRPr lang="en-US"/>
        </a:p>
      </dgm:t>
    </dgm:pt>
    <dgm:pt modelId="{F28E1893-6EC9-4189-8B1B-C0D4BDF2F310}">
      <dgm:prSet/>
      <dgm:spPr/>
      <dgm:t>
        <a:bodyPr/>
        <a:lstStyle/>
        <a:p>
          <a:pPr>
            <a:lnSpc>
              <a:spcPct val="100000"/>
            </a:lnSpc>
            <a:defRPr cap="all"/>
          </a:pPr>
          <a:r>
            <a:rPr lang="en-US"/>
            <a:t>Broadcast</a:t>
          </a:r>
        </a:p>
      </dgm:t>
    </dgm:pt>
    <dgm:pt modelId="{2297B7D8-2D47-4A60-83AB-4542953A071F}" type="parTrans" cxnId="{842330E3-09EB-46B5-8839-3F52AB60D73C}">
      <dgm:prSet/>
      <dgm:spPr/>
      <dgm:t>
        <a:bodyPr/>
        <a:lstStyle/>
        <a:p>
          <a:endParaRPr lang="en-US"/>
        </a:p>
      </dgm:t>
    </dgm:pt>
    <dgm:pt modelId="{7043CABC-9FD6-4468-931C-D848D7EB4719}" type="sibTrans" cxnId="{842330E3-09EB-46B5-8839-3F52AB60D73C}">
      <dgm:prSet/>
      <dgm:spPr/>
      <dgm:t>
        <a:bodyPr/>
        <a:lstStyle/>
        <a:p>
          <a:endParaRPr lang="en-US"/>
        </a:p>
      </dgm:t>
    </dgm:pt>
    <dgm:pt modelId="{866398B3-24AD-4010-9E37-19B1033B512D}">
      <dgm:prSet/>
      <dgm:spPr/>
      <dgm:t>
        <a:bodyPr/>
        <a:lstStyle/>
        <a:p>
          <a:pPr>
            <a:lnSpc>
              <a:spcPct val="100000"/>
            </a:lnSpc>
            <a:defRPr cap="all"/>
          </a:pPr>
          <a:r>
            <a:rPr lang="en-US"/>
            <a:t>Multicast</a:t>
          </a:r>
        </a:p>
      </dgm:t>
    </dgm:pt>
    <dgm:pt modelId="{4192E745-9BD8-49B8-8EDD-4F6FF68E3FE9}" type="parTrans" cxnId="{264B4943-D91A-452B-B386-E4888F67F3D1}">
      <dgm:prSet/>
      <dgm:spPr/>
      <dgm:t>
        <a:bodyPr/>
        <a:lstStyle/>
        <a:p>
          <a:endParaRPr lang="en-US"/>
        </a:p>
      </dgm:t>
    </dgm:pt>
    <dgm:pt modelId="{4F92690E-D00D-4C43-A99D-C1156FBEDF9C}" type="sibTrans" cxnId="{264B4943-D91A-452B-B386-E4888F67F3D1}">
      <dgm:prSet/>
      <dgm:spPr/>
      <dgm:t>
        <a:bodyPr/>
        <a:lstStyle/>
        <a:p>
          <a:endParaRPr lang="en-US"/>
        </a:p>
      </dgm:t>
    </dgm:pt>
    <dgm:pt modelId="{E0A5E334-DD18-4343-9C77-9094A21DB960}" type="pres">
      <dgm:prSet presAssocID="{81CE0DCD-EE30-4928-B0F9-6A43E360F278}" presName="root" presStyleCnt="0">
        <dgm:presLayoutVars>
          <dgm:dir/>
          <dgm:resizeHandles val="exact"/>
        </dgm:presLayoutVars>
      </dgm:prSet>
      <dgm:spPr/>
    </dgm:pt>
    <dgm:pt modelId="{59794EB8-E06A-4356-B4D8-637A37BBA1A6}" type="pres">
      <dgm:prSet presAssocID="{59FD7899-7100-4BE9-BD56-2367831C59F5}" presName="compNode" presStyleCnt="0"/>
      <dgm:spPr/>
    </dgm:pt>
    <dgm:pt modelId="{8F636E88-3357-4F01-8C19-44B7C750C264}" type="pres">
      <dgm:prSet presAssocID="{59FD7899-7100-4BE9-BD56-2367831C59F5}" presName="iconBgRect" presStyleLbl="bgShp" presStyleIdx="0" presStyleCnt="3"/>
      <dgm:spPr/>
    </dgm:pt>
    <dgm:pt modelId="{5CD675C5-4280-422D-82AF-50F38EA71C72}" type="pres">
      <dgm:prSet presAssocID="{59FD7899-7100-4BE9-BD56-2367831C59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5CA098E1-B5F1-44E3-AC7B-0EBD7EA229C9}" type="pres">
      <dgm:prSet presAssocID="{59FD7899-7100-4BE9-BD56-2367831C59F5}" presName="spaceRect" presStyleCnt="0"/>
      <dgm:spPr/>
    </dgm:pt>
    <dgm:pt modelId="{7EF7648C-DE7A-4622-9366-AEC39DFEA212}" type="pres">
      <dgm:prSet presAssocID="{59FD7899-7100-4BE9-BD56-2367831C59F5}" presName="textRect" presStyleLbl="revTx" presStyleIdx="0" presStyleCnt="3">
        <dgm:presLayoutVars>
          <dgm:chMax val="1"/>
          <dgm:chPref val="1"/>
        </dgm:presLayoutVars>
      </dgm:prSet>
      <dgm:spPr/>
    </dgm:pt>
    <dgm:pt modelId="{591ABB1B-C780-44CA-BB93-A6F70A735D41}" type="pres">
      <dgm:prSet presAssocID="{D4718B22-1100-413E-B694-0EE47AEA9047}" presName="sibTrans" presStyleCnt="0"/>
      <dgm:spPr/>
    </dgm:pt>
    <dgm:pt modelId="{85FC9813-FAAC-4E95-9E3E-540E8BD3D078}" type="pres">
      <dgm:prSet presAssocID="{F28E1893-6EC9-4189-8B1B-C0D4BDF2F310}" presName="compNode" presStyleCnt="0"/>
      <dgm:spPr/>
    </dgm:pt>
    <dgm:pt modelId="{6CA476F3-A2B2-488D-90B8-10951B33171A}" type="pres">
      <dgm:prSet presAssocID="{F28E1893-6EC9-4189-8B1B-C0D4BDF2F310}" presName="iconBgRect" presStyleLbl="bgShp" presStyleIdx="1" presStyleCnt="3"/>
      <dgm:spPr/>
    </dgm:pt>
    <dgm:pt modelId="{A19F2636-D019-4AFE-8959-99919CB612C9}" type="pres">
      <dgm:prSet presAssocID="{F28E1893-6EC9-4189-8B1B-C0D4BDF2F3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dcast"/>
        </a:ext>
      </dgm:extLst>
    </dgm:pt>
    <dgm:pt modelId="{FA597088-7862-45EE-938F-7689235C528A}" type="pres">
      <dgm:prSet presAssocID="{F28E1893-6EC9-4189-8B1B-C0D4BDF2F310}" presName="spaceRect" presStyleCnt="0"/>
      <dgm:spPr/>
    </dgm:pt>
    <dgm:pt modelId="{A25D0AE8-A0BF-43B9-AEFB-5A96686D65EB}" type="pres">
      <dgm:prSet presAssocID="{F28E1893-6EC9-4189-8B1B-C0D4BDF2F310}" presName="textRect" presStyleLbl="revTx" presStyleIdx="1" presStyleCnt="3">
        <dgm:presLayoutVars>
          <dgm:chMax val="1"/>
          <dgm:chPref val="1"/>
        </dgm:presLayoutVars>
      </dgm:prSet>
      <dgm:spPr/>
    </dgm:pt>
    <dgm:pt modelId="{F09CFDE9-4690-4E16-A45B-420961F3D5E0}" type="pres">
      <dgm:prSet presAssocID="{7043CABC-9FD6-4468-931C-D848D7EB4719}" presName="sibTrans" presStyleCnt="0"/>
      <dgm:spPr/>
    </dgm:pt>
    <dgm:pt modelId="{C9B4E270-F7A7-4981-8CB9-3C56CC83FB1D}" type="pres">
      <dgm:prSet presAssocID="{866398B3-24AD-4010-9E37-19B1033B512D}" presName="compNode" presStyleCnt="0"/>
      <dgm:spPr/>
    </dgm:pt>
    <dgm:pt modelId="{E6D261FE-CCAB-4BBB-90D9-71AB4D7CCB9B}" type="pres">
      <dgm:prSet presAssocID="{866398B3-24AD-4010-9E37-19B1033B512D}" presName="iconBgRect" presStyleLbl="bgShp" presStyleIdx="2" presStyleCnt="3"/>
      <dgm:spPr/>
    </dgm:pt>
    <dgm:pt modelId="{5CF7002F-95EA-47F6-B500-597C09E6BE73}" type="pres">
      <dgm:prSet presAssocID="{866398B3-24AD-4010-9E37-19B1033B512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ream"/>
        </a:ext>
      </dgm:extLst>
    </dgm:pt>
    <dgm:pt modelId="{348D0EC2-BAE7-4439-9BEF-ED30759F44A1}" type="pres">
      <dgm:prSet presAssocID="{866398B3-24AD-4010-9E37-19B1033B512D}" presName="spaceRect" presStyleCnt="0"/>
      <dgm:spPr/>
    </dgm:pt>
    <dgm:pt modelId="{6D4B4452-E4AC-416C-8FAD-844686E6E639}" type="pres">
      <dgm:prSet presAssocID="{866398B3-24AD-4010-9E37-19B1033B512D}" presName="textRect" presStyleLbl="revTx" presStyleIdx="2" presStyleCnt="3">
        <dgm:presLayoutVars>
          <dgm:chMax val="1"/>
          <dgm:chPref val="1"/>
        </dgm:presLayoutVars>
      </dgm:prSet>
      <dgm:spPr/>
    </dgm:pt>
  </dgm:ptLst>
  <dgm:cxnLst>
    <dgm:cxn modelId="{9EC28A40-18B2-4CC8-BD1A-3256F4E12D9A}" type="presOf" srcId="{59FD7899-7100-4BE9-BD56-2367831C59F5}" destId="{7EF7648C-DE7A-4622-9366-AEC39DFEA212}" srcOrd="0" destOrd="0" presId="urn:microsoft.com/office/officeart/2018/5/layout/IconCircleLabelList"/>
    <dgm:cxn modelId="{264B4943-D91A-452B-B386-E4888F67F3D1}" srcId="{81CE0DCD-EE30-4928-B0F9-6A43E360F278}" destId="{866398B3-24AD-4010-9E37-19B1033B512D}" srcOrd="2" destOrd="0" parTransId="{4192E745-9BD8-49B8-8EDD-4F6FF68E3FE9}" sibTransId="{4F92690E-D00D-4C43-A99D-C1156FBEDF9C}"/>
    <dgm:cxn modelId="{0827185A-1C05-493F-A3E3-2F1B06DC1CB8}" type="presOf" srcId="{F28E1893-6EC9-4189-8B1B-C0D4BDF2F310}" destId="{A25D0AE8-A0BF-43B9-AEFB-5A96686D65EB}" srcOrd="0" destOrd="0" presId="urn:microsoft.com/office/officeart/2018/5/layout/IconCircleLabelList"/>
    <dgm:cxn modelId="{3A7C39C6-B84F-4ACB-A910-A649D11D666D}" srcId="{81CE0DCD-EE30-4928-B0F9-6A43E360F278}" destId="{59FD7899-7100-4BE9-BD56-2367831C59F5}" srcOrd="0" destOrd="0" parTransId="{4DB8DE37-CD1B-4C05-8306-E92A7136CEE6}" sibTransId="{D4718B22-1100-413E-B694-0EE47AEA9047}"/>
    <dgm:cxn modelId="{16BADED3-8646-48CF-A3A6-BE362CDE03DD}" type="presOf" srcId="{866398B3-24AD-4010-9E37-19B1033B512D}" destId="{6D4B4452-E4AC-416C-8FAD-844686E6E639}" srcOrd="0" destOrd="0" presId="urn:microsoft.com/office/officeart/2018/5/layout/IconCircleLabelList"/>
    <dgm:cxn modelId="{BA5AEBD4-A11B-4F59-892B-F0B3227A92AD}" type="presOf" srcId="{81CE0DCD-EE30-4928-B0F9-6A43E360F278}" destId="{E0A5E334-DD18-4343-9C77-9094A21DB960}" srcOrd="0" destOrd="0" presId="urn:microsoft.com/office/officeart/2018/5/layout/IconCircleLabelList"/>
    <dgm:cxn modelId="{842330E3-09EB-46B5-8839-3F52AB60D73C}" srcId="{81CE0DCD-EE30-4928-B0F9-6A43E360F278}" destId="{F28E1893-6EC9-4189-8B1B-C0D4BDF2F310}" srcOrd="1" destOrd="0" parTransId="{2297B7D8-2D47-4A60-83AB-4542953A071F}" sibTransId="{7043CABC-9FD6-4468-931C-D848D7EB4719}"/>
    <dgm:cxn modelId="{987C2DE3-A3A6-45DC-ADCF-E87509A3C83B}" type="presParOf" srcId="{E0A5E334-DD18-4343-9C77-9094A21DB960}" destId="{59794EB8-E06A-4356-B4D8-637A37BBA1A6}" srcOrd="0" destOrd="0" presId="urn:microsoft.com/office/officeart/2018/5/layout/IconCircleLabelList"/>
    <dgm:cxn modelId="{5285AE45-EA9A-4D72-A8B4-D88149FDFC04}" type="presParOf" srcId="{59794EB8-E06A-4356-B4D8-637A37BBA1A6}" destId="{8F636E88-3357-4F01-8C19-44B7C750C264}" srcOrd="0" destOrd="0" presId="urn:microsoft.com/office/officeart/2018/5/layout/IconCircleLabelList"/>
    <dgm:cxn modelId="{3918F554-D35D-4E2D-B1D1-4AFFFBDA1396}" type="presParOf" srcId="{59794EB8-E06A-4356-B4D8-637A37BBA1A6}" destId="{5CD675C5-4280-422D-82AF-50F38EA71C72}" srcOrd="1" destOrd="0" presId="urn:microsoft.com/office/officeart/2018/5/layout/IconCircleLabelList"/>
    <dgm:cxn modelId="{76547FD3-5EE9-4CED-88C5-A0B83B6C7098}" type="presParOf" srcId="{59794EB8-E06A-4356-B4D8-637A37BBA1A6}" destId="{5CA098E1-B5F1-44E3-AC7B-0EBD7EA229C9}" srcOrd="2" destOrd="0" presId="urn:microsoft.com/office/officeart/2018/5/layout/IconCircleLabelList"/>
    <dgm:cxn modelId="{72688E55-3CA8-420C-927F-3FE574FDBC19}" type="presParOf" srcId="{59794EB8-E06A-4356-B4D8-637A37BBA1A6}" destId="{7EF7648C-DE7A-4622-9366-AEC39DFEA212}" srcOrd="3" destOrd="0" presId="urn:microsoft.com/office/officeart/2018/5/layout/IconCircleLabelList"/>
    <dgm:cxn modelId="{27278B2B-65D2-4301-8E48-AB9121BEAD12}" type="presParOf" srcId="{E0A5E334-DD18-4343-9C77-9094A21DB960}" destId="{591ABB1B-C780-44CA-BB93-A6F70A735D41}" srcOrd="1" destOrd="0" presId="urn:microsoft.com/office/officeart/2018/5/layout/IconCircleLabelList"/>
    <dgm:cxn modelId="{32FC2C40-5C69-476E-8BFE-900EA34E679C}" type="presParOf" srcId="{E0A5E334-DD18-4343-9C77-9094A21DB960}" destId="{85FC9813-FAAC-4E95-9E3E-540E8BD3D078}" srcOrd="2" destOrd="0" presId="urn:microsoft.com/office/officeart/2018/5/layout/IconCircleLabelList"/>
    <dgm:cxn modelId="{D0A54A58-C471-458A-9BFC-3B980634251B}" type="presParOf" srcId="{85FC9813-FAAC-4E95-9E3E-540E8BD3D078}" destId="{6CA476F3-A2B2-488D-90B8-10951B33171A}" srcOrd="0" destOrd="0" presId="urn:microsoft.com/office/officeart/2018/5/layout/IconCircleLabelList"/>
    <dgm:cxn modelId="{DFAE9D26-BA62-4F23-9B9A-BF2289E00852}" type="presParOf" srcId="{85FC9813-FAAC-4E95-9E3E-540E8BD3D078}" destId="{A19F2636-D019-4AFE-8959-99919CB612C9}" srcOrd="1" destOrd="0" presId="urn:microsoft.com/office/officeart/2018/5/layout/IconCircleLabelList"/>
    <dgm:cxn modelId="{255099B2-C283-4775-AFA0-ED5CDBE00F70}" type="presParOf" srcId="{85FC9813-FAAC-4E95-9E3E-540E8BD3D078}" destId="{FA597088-7862-45EE-938F-7689235C528A}" srcOrd="2" destOrd="0" presId="urn:microsoft.com/office/officeart/2018/5/layout/IconCircleLabelList"/>
    <dgm:cxn modelId="{52E48ED3-936A-41C9-8645-970FC4109FA0}" type="presParOf" srcId="{85FC9813-FAAC-4E95-9E3E-540E8BD3D078}" destId="{A25D0AE8-A0BF-43B9-AEFB-5A96686D65EB}" srcOrd="3" destOrd="0" presId="urn:microsoft.com/office/officeart/2018/5/layout/IconCircleLabelList"/>
    <dgm:cxn modelId="{FB581278-A142-4FE0-B169-7F4849D03E34}" type="presParOf" srcId="{E0A5E334-DD18-4343-9C77-9094A21DB960}" destId="{F09CFDE9-4690-4E16-A45B-420961F3D5E0}" srcOrd="3" destOrd="0" presId="urn:microsoft.com/office/officeart/2018/5/layout/IconCircleLabelList"/>
    <dgm:cxn modelId="{A8C3E4A2-9FB6-49B1-99F1-750623BD4B4C}" type="presParOf" srcId="{E0A5E334-DD18-4343-9C77-9094A21DB960}" destId="{C9B4E270-F7A7-4981-8CB9-3C56CC83FB1D}" srcOrd="4" destOrd="0" presId="urn:microsoft.com/office/officeart/2018/5/layout/IconCircleLabelList"/>
    <dgm:cxn modelId="{0FB93341-C0C7-48D3-BE01-DE4478C0F764}" type="presParOf" srcId="{C9B4E270-F7A7-4981-8CB9-3C56CC83FB1D}" destId="{E6D261FE-CCAB-4BBB-90D9-71AB4D7CCB9B}" srcOrd="0" destOrd="0" presId="urn:microsoft.com/office/officeart/2018/5/layout/IconCircleLabelList"/>
    <dgm:cxn modelId="{38834058-6EB2-4A2C-92A1-E2E99E4EF9C0}" type="presParOf" srcId="{C9B4E270-F7A7-4981-8CB9-3C56CC83FB1D}" destId="{5CF7002F-95EA-47F6-B500-597C09E6BE73}" srcOrd="1" destOrd="0" presId="urn:microsoft.com/office/officeart/2018/5/layout/IconCircleLabelList"/>
    <dgm:cxn modelId="{564E3C20-A1C8-418D-9158-C5385C8E871A}" type="presParOf" srcId="{C9B4E270-F7A7-4981-8CB9-3C56CC83FB1D}" destId="{348D0EC2-BAE7-4439-9BEF-ED30759F44A1}" srcOrd="2" destOrd="0" presId="urn:microsoft.com/office/officeart/2018/5/layout/IconCircleLabelList"/>
    <dgm:cxn modelId="{8E30E87D-FFCC-4A67-A63A-5BB472FD4FD5}" type="presParOf" srcId="{C9B4E270-F7A7-4981-8CB9-3C56CC83FB1D}" destId="{6D4B4452-E4AC-416C-8FAD-844686E6E63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1559F8-7A2C-4C4F-8096-0B2D7369ABBF}"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5D07968-1C38-4839-ACD5-A62B63FCEDBE}">
      <dgm:prSet/>
      <dgm:spPr/>
      <dgm:t>
        <a:bodyPr/>
        <a:lstStyle/>
        <a:p>
          <a:pPr>
            <a:lnSpc>
              <a:spcPct val="100000"/>
            </a:lnSpc>
            <a:defRPr b="1"/>
          </a:pPr>
          <a:r>
            <a:rPr lang="en-US"/>
            <a:t>Address space :</a:t>
          </a:r>
        </a:p>
      </dgm:t>
    </dgm:pt>
    <dgm:pt modelId="{3046208E-CB10-4C19-B834-643A374125D8}" type="parTrans" cxnId="{33F47AF8-FC5E-4662-989F-F005FFEFC17B}">
      <dgm:prSet/>
      <dgm:spPr/>
      <dgm:t>
        <a:bodyPr/>
        <a:lstStyle/>
        <a:p>
          <a:pPr algn="l"/>
          <a:endParaRPr lang="en-US"/>
        </a:p>
      </dgm:t>
    </dgm:pt>
    <dgm:pt modelId="{C8A3F4A7-1EC9-4137-846B-3D6663FFCA3A}" type="sibTrans" cxnId="{33F47AF8-FC5E-4662-989F-F005FFEFC17B}">
      <dgm:prSet/>
      <dgm:spPr/>
      <dgm:t>
        <a:bodyPr/>
        <a:lstStyle/>
        <a:p>
          <a:pPr algn="l"/>
          <a:endParaRPr lang="en-US"/>
        </a:p>
      </dgm:t>
    </dgm:pt>
    <dgm:pt modelId="{EB542CAD-F6EB-4735-85EF-3C4583A23350}">
      <dgm:prSet/>
      <dgm:spPr/>
      <dgm:t>
        <a:bodyPr/>
        <a:lstStyle/>
        <a:p>
          <a:pPr algn="l">
            <a:lnSpc>
              <a:spcPct val="100000"/>
            </a:lnSpc>
          </a:pPr>
          <a:r>
            <a:rPr lang="en-US" baseline="0"/>
            <a:t>IPv4 : 32 bits in length = 4.3 billion unique addresses</a:t>
          </a:r>
          <a:endParaRPr lang="en-US"/>
        </a:p>
      </dgm:t>
    </dgm:pt>
    <dgm:pt modelId="{EF2027D9-A6AB-4770-B881-F9DD59830D47}" type="parTrans" cxnId="{E713924A-2F44-4BA0-B88F-6CEFA1F21823}">
      <dgm:prSet/>
      <dgm:spPr/>
      <dgm:t>
        <a:bodyPr/>
        <a:lstStyle/>
        <a:p>
          <a:pPr algn="l"/>
          <a:endParaRPr lang="en-US"/>
        </a:p>
      </dgm:t>
    </dgm:pt>
    <dgm:pt modelId="{9363E290-A043-4ADE-9F8E-6DEC84C96556}" type="sibTrans" cxnId="{E713924A-2F44-4BA0-B88F-6CEFA1F21823}">
      <dgm:prSet/>
      <dgm:spPr/>
      <dgm:t>
        <a:bodyPr/>
        <a:lstStyle/>
        <a:p>
          <a:pPr algn="l"/>
          <a:endParaRPr lang="en-US"/>
        </a:p>
      </dgm:t>
    </dgm:pt>
    <dgm:pt modelId="{8C7EAE37-2D79-4F63-90BC-9100E4BCFF2C}">
      <dgm:prSet/>
      <dgm:spPr/>
      <dgm:t>
        <a:bodyPr/>
        <a:lstStyle/>
        <a:p>
          <a:pPr algn="l">
            <a:lnSpc>
              <a:spcPct val="100000"/>
            </a:lnSpc>
          </a:pPr>
          <a:r>
            <a:rPr lang="en-US" baseline="0"/>
            <a:t>IPv8 : 128 bits in length = 340 undecillion (3.4 × 10^38) (340,000,000,000,000,000,000,000,000,000,000,000)</a:t>
          </a:r>
          <a:endParaRPr lang="en-US"/>
        </a:p>
      </dgm:t>
    </dgm:pt>
    <dgm:pt modelId="{EB425865-16C5-417F-A46E-7A8E5F8E101A}" type="parTrans" cxnId="{3433322A-B085-42B5-85D7-26090726A8BB}">
      <dgm:prSet/>
      <dgm:spPr/>
      <dgm:t>
        <a:bodyPr/>
        <a:lstStyle/>
        <a:p>
          <a:pPr algn="l"/>
          <a:endParaRPr lang="en-US"/>
        </a:p>
      </dgm:t>
    </dgm:pt>
    <dgm:pt modelId="{4FA9DD57-D066-4BB7-88B0-BC3C10A33E06}" type="sibTrans" cxnId="{3433322A-B085-42B5-85D7-26090726A8BB}">
      <dgm:prSet/>
      <dgm:spPr/>
      <dgm:t>
        <a:bodyPr/>
        <a:lstStyle/>
        <a:p>
          <a:pPr algn="l"/>
          <a:endParaRPr lang="en-US"/>
        </a:p>
      </dgm:t>
    </dgm:pt>
    <dgm:pt modelId="{BEA15FD3-B8A2-4550-B624-3C09C04967C1}">
      <dgm:prSet/>
      <dgm:spPr/>
      <dgm:t>
        <a:bodyPr/>
        <a:lstStyle/>
        <a:p>
          <a:pPr algn="l">
            <a:lnSpc>
              <a:spcPct val="100000"/>
            </a:lnSpc>
            <a:defRPr b="1"/>
          </a:pPr>
          <a:r>
            <a:rPr lang="en-US"/>
            <a:t>Address format :</a:t>
          </a:r>
        </a:p>
      </dgm:t>
    </dgm:pt>
    <dgm:pt modelId="{7CF7B7A2-B5AA-4F8B-A0BF-E9CCBFA5C92E}" type="parTrans" cxnId="{64DA1B56-8FBC-49CA-8694-37CB3BAC2754}">
      <dgm:prSet/>
      <dgm:spPr/>
      <dgm:t>
        <a:bodyPr/>
        <a:lstStyle/>
        <a:p>
          <a:pPr algn="l"/>
          <a:endParaRPr lang="en-US"/>
        </a:p>
      </dgm:t>
    </dgm:pt>
    <dgm:pt modelId="{34FBB624-3D6F-4D73-8CA9-A6DDD6966256}" type="sibTrans" cxnId="{64DA1B56-8FBC-49CA-8694-37CB3BAC2754}">
      <dgm:prSet/>
      <dgm:spPr/>
      <dgm:t>
        <a:bodyPr/>
        <a:lstStyle/>
        <a:p>
          <a:pPr algn="l"/>
          <a:endParaRPr lang="en-US"/>
        </a:p>
      </dgm:t>
    </dgm:pt>
    <dgm:pt modelId="{881BA968-0804-4037-95FA-420FB73B1B17}">
      <dgm:prSet/>
      <dgm:spPr/>
      <dgm:t>
        <a:bodyPr/>
        <a:lstStyle/>
        <a:p>
          <a:pPr algn="l">
            <a:lnSpc>
              <a:spcPct val="100000"/>
            </a:lnSpc>
          </a:pPr>
          <a:r>
            <a:rPr lang="en-US" baseline="0"/>
            <a:t>IPv4 : 4 decimals = 192.168.1.1</a:t>
          </a:r>
          <a:endParaRPr lang="en-US"/>
        </a:p>
      </dgm:t>
    </dgm:pt>
    <dgm:pt modelId="{8B82C998-CA25-4F4A-9C20-E6CE00000EB0}" type="parTrans" cxnId="{70808871-799F-4E75-BD42-AFA7EAF34A40}">
      <dgm:prSet/>
      <dgm:spPr/>
      <dgm:t>
        <a:bodyPr/>
        <a:lstStyle/>
        <a:p>
          <a:pPr algn="l"/>
          <a:endParaRPr lang="en-US"/>
        </a:p>
      </dgm:t>
    </dgm:pt>
    <dgm:pt modelId="{6ADC75D1-D935-4AD2-8224-B261447D7028}" type="sibTrans" cxnId="{70808871-799F-4E75-BD42-AFA7EAF34A40}">
      <dgm:prSet/>
      <dgm:spPr/>
      <dgm:t>
        <a:bodyPr/>
        <a:lstStyle/>
        <a:p>
          <a:pPr algn="l"/>
          <a:endParaRPr lang="en-US"/>
        </a:p>
      </dgm:t>
    </dgm:pt>
    <dgm:pt modelId="{92108E0F-E0D0-4EC8-AFD7-121F854AA46B}">
      <dgm:prSet/>
      <dgm:spPr/>
      <dgm:t>
        <a:bodyPr/>
        <a:lstStyle/>
        <a:p>
          <a:pPr algn="l">
            <a:lnSpc>
              <a:spcPct val="100000"/>
            </a:lnSpc>
          </a:pPr>
          <a:r>
            <a:rPr lang="en-US" baseline="0"/>
            <a:t>IPv6 : 4 hexadecimals = 2001:0db8:85a3:0000:0000:8a2e:0370:7334</a:t>
          </a:r>
          <a:endParaRPr lang="en-US"/>
        </a:p>
      </dgm:t>
    </dgm:pt>
    <dgm:pt modelId="{505BF47F-F2E0-41F3-B044-786DE9C80898}" type="parTrans" cxnId="{D1D05C02-3991-4D37-8514-8BC5DEFCEA79}">
      <dgm:prSet/>
      <dgm:spPr/>
      <dgm:t>
        <a:bodyPr/>
        <a:lstStyle/>
        <a:p>
          <a:pPr algn="l"/>
          <a:endParaRPr lang="en-US"/>
        </a:p>
      </dgm:t>
    </dgm:pt>
    <dgm:pt modelId="{FDFFEDD2-5DC7-45EB-9A47-53B6D6CC6A6D}" type="sibTrans" cxnId="{D1D05C02-3991-4D37-8514-8BC5DEFCEA79}">
      <dgm:prSet/>
      <dgm:spPr/>
      <dgm:t>
        <a:bodyPr/>
        <a:lstStyle/>
        <a:p>
          <a:pPr algn="l"/>
          <a:endParaRPr lang="en-US"/>
        </a:p>
      </dgm:t>
    </dgm:pt>
    <dgm:pt modelId="{4CF29DCD-DAA7-4465-85ED-15C257C61D96}">
      <dgm:prSet/>
      <dgm:spPr/>
      <dgm:t>
        <a:bodyPr/>
        <a:lstStyle/>
        <a:p>
          <a:pPr algn="l">
            <a:lnSpc>
              <a:spcPct val="100000"/>
            </a:lnSpc>
            <a:defRPr b="1"/>
          </a:pPr>
          <a:r>
            <a:rPr lang="en-US"/>
            <a:t>Addressing and Routing efficiency : </a:t>
          </a:r>
        </a:p>
      </dgm:t>
    </dgm:pt>
    <dgm:pt modelId="{60C5721A-856B-4B1F-A194-2B841F08C435}" type="parTrans" cxnId="{79051F52-A5B2-4875-B69A-A017E94ABDDA}">
      <dgm:prSet/>
      <dgm:spPr/>
      <dgm:t>
        <a:bodyPr/>
        <a:lstStyle/>
        <a:p>
          <a:pPr algn="l"/>
          <a:endParaRPr lang="en-US"/>
        </a:p>
      </dgm:t>
    </dgm:pt>
    <dgm:pt modelId="{C2DF220B-AFE2-4478-B563-DAF2E8B26D54}" type="sibTrans" cxnId="{79051F52-A5B2-4875-B69A-A017E94ABDDA}">
      <dgm:prSet/>
      <dgm:spPr/>
      <dgm:t>
        <a:bodyPr/>
        <a:lstStyle/>
        <a:p>
          <a:pPr algn="l"/>
          <a:endParaRPr lang="en-US"/>
        </a:p>
      </dgm:t>
    </dgm:pt>
    <dgm:pt modelId="{1F8605BC-9035-47E5-8C77-D5E72B0EC4A8}">
      <dgm:prSet/>
      <dgm:spPr/>
      <dgm:t>
        <a:bodyPr/>
        <a:lstStyle/>
        <a:p>
          <a:pPr algn="l">
            <a:lnSpc>
              <a:spcPct val="100000"/>
            </a:lnSpc>
          </a:pPr>
          <a:r>
            <a:rPr lang="en-US" baseline="0"/>
            <a:t>IPv4 : Limitations = Use of NAT</a:t>
          </a:r>
          <a:endParaRPr lang="en-US"/>
        </a:p>
      </dgm:t>
    </dgm:pt>
    <dgm:pt modelId="{DE574545-126D-4B46-8753-79A92A891BDA}" type="parTrans" cxnId="{35D88178-A1DE-48E7-A044-22BB247AF3AB}">
      <dgm:prSet/>
      <dgm:spPr/>
      <dgm:t>
        <a:bodyPr/>
        <a:lstStyle/>
        <a:p>
          <a:pPr algn="l"/>
          <a:endParaRPr lang="en-US"/>
        </a:p>
      </dgm:t>
    </dgm:pt>
    <dgm:pt modelId="{02CB4E3B-E766-4DE0-A1EA-F73F861394BD}" type="sibTrans" cxnId="{35D88178-A1DE-48E7-A044-22BB247AF3AB}">
      <dgm:prSet/>
      <dgm:spPr/>
      <dgm:t>
        <a:bodyPr/>
        <a:lstStyle/>
        <a:p>
          <a:pPr algn="l"/>
          <a:endParaRPr lang="en-US"/>
        </a:p>
      </dgm:t>
    </dgm:pt>
    <dgm:pt modelId="{1E7C9CAA-0A17-490F-AE32-E0AE0409905C}">
      <dgm:prSet/>
      <dgm:spPr/>
      <dgm:t>
        <a:bodyPr/>
        <a:lstStyle/>
        <a:p>
          <a:pPr algn="l">
            <a:lnSpc>
              <a:spcPct val="100000"/>
            </a:lnSpc>
          </a:pPr>
          <a:r>
            <a:rPr lang="en-MY" baseline="0"/>
            <a:t>IPv6 : Remove the use of NAT</a:t>
          </a:r>
          <a:endParaRPr lang="en-US"/>
        </a:p>
      </dgm:t>
    </dgm:pt>
    <dgm:pt modelId="{5D943BBE-5E34-4969-92CD-336F50B8171C}" type="parTrans" cxnId="{E5C7CE5E-CD30-490F-87D6-BBE0372A1C30}">
      <dgm:prSet/>
      <dgm:spPr/>
      <dgm:t>
        <a:bodyPr/>
        <a:lstStyle/>
        <a:p>
          <a:pPr algn="l"/>
          <a:endParaRPr lang="en-US"/>
        </a:p>
      </dgm:t>
    </dgm:pt>
    <dgm:pt modelId="{99A3A6B3-81F9-4DE5-83FF-8A606F36F053}" type="sibTrans" cxnId="{E5C7CE5E-CD30-490F-87D6-BBE0372A1C30}">
      <dgm:prSet/>
      <dgm:spPr/>
      <dgm:t>
        <a:bodyPr/>
        <a:lstStyle/>
        <a:p>
          <a:pPr algn="l"/>
          <a:endParaRPr lang="en-US"/>
        </a:p>
      </dgm:t>
    </dgm:pt>
    <dgm:pt modelId="{9811461A-80EE-4C70-8F43-0C011244F186}">
      <dgm:prSet/>
      <dgm:spPr/>
      <dgm:t>
        <a:bodyPr/>
        <a:lstStyle/>
        <a:p>
          <a:pPr algn="l">
            <a:lnSpc>
              <a:spcPct val="100000"/>
            </a:lnSpc>
            <a:defRPr b="1"/>
          </a:pPr>
          <a:r>
            <a:rPr lang="en-MY"/>
            <a:t>Header format :</a:t>
          </a:r>
          <a:endParaRPr lang="en-US"/>
        </a:p>
      </dgm:t>
    </dgm:pt>
    <dgm:pt modelId="{179D8C59-2C12-4A71-87B4-12FB6757B2E6}" type="parTrans" cxnId="{BDC81A89-C231-4C2C-A969-F6AEAD1F5F11}">
      <dgm:prSet/>
      <dgm:spPr/>
      <dgm:t>
        <a:bodyPr/>
        <a:lstStyle/>
        <a:p>
          <a:pPr algn="l"/>
          <a:endParaRPr lang="en-US"/>
        </a:p>
      </dgm:t>
    </dgm:pt>
    <dgm:pt modelId="{378BC056-94E4-42D7-936E-38E408129A85}" type="sibTrans" cxnId="{BDC81A89-C231-4C2C-A969-F6AEAD1F5F11}">
      <dgm:prSet/>
      <dgm:spPr/>
      <dgm:t>
        <a:bodyPr/>
        <a:lstStyle/>
        <a:p>
          <a:pPr algn="l"/>
          <a:endParaRPr lang="en-US"/>
        </a:p>
      </dgm:t>
    </dgm:pt>
    <dgm:pt modelId="{0E480890-44E0-4C76-98E1-0A4B603345DC}">
      <dgm:prSet/>
      <dgm:spPr/>
      <dgm:t>
        <a:bodyPr/>
        <a:lstStyle/>
        <a:p>
          <a:pPr algn="l">
            <a:lnSpc>
              <a:spcPct val="100000"/>
            </a:lnSpc>
          </a:pPr>
          <a:r>
            <a:rPr lang="en-MY" baseline="0"/>
            <a:t>IPv4 : </a:t>
          </a:r>
          <a:r>
            <a:rPr lang="en-US" baseline="0"/>
            <a:t>variable in length and contains various fields for routing, fragmentation, and other information.</a:t>
          </a:r>
          <a:endParaRPr lang="en-US"/>
        </a:p>
      </dgm:t>
    </dgm:pt>
    <dgm:pt modelId="{DD28A92B-19FD-4CAF-A460-62F946637AE6}" type="parTrans" cxnId="{FBCC2F7B-9EB2-49B7-83FB-BE7C0D11D8ED}">
      <dgm:prSet/>
      <dgm:spPr/>
      <dgm:t>
        <a:bodyPr/>
        <a:lstStyle/>
        <a:p>
          <a:pPr algn="l"/>
          <a:endParaRPr lang="en-US"/>
        </a:p>
      </dgm:t>
    </dgm:pt>
    <dgm:pt modelId="{6D3044A3-34FB-4091-B60B-FA347B43FEB3}" type="sibTrans" cxnId="{FBCC2F7B-9EB2-49B7-83FB-BE7C0D11D8ED}">
      <dgm:prSet/>
      <dgm:spPr/>
      <dgm:t>
        <a:bodyPr/>
        <a:lstStyle/>
        <a:p>
          <a:pPr algn="l"/>
          <a:endParaRPr lang="en-US"/>
        </a:p>
      </dgm:t>
    </dgm:pt>
    <dgm:pt modelId="{8E80581F-695C-479D-B84D-17809031DF41}">
      <dgm:prSet/>
      <dgm:spPr/>
      <dgm:t>
        <a:bodyPr/>
        <a:lstStyle/>
        <a:p>
          <a:pPr algn="l">
            <a:lnSpc>
              <a:spcPct val="100000"/>
            </a:lnSpc>
          </a:pPr>
          <a:r>
            <a:rPr lang="en-US" baseline="0"/>
            <a:t>IPv6 : simpler and more efficient, with many optional features moved to extension headers.</a:t>
          </a:r>
          <a:endParaRPr lang="en-US"/>
        </a:p>
      </dgm:t>
    </dgm:pt>
    <dgm:pt modelId="{9C28270E-F3E9-4014-BD54-B4C553CB7769}" type="parTrans" cxnId="{9531BFE7-7F99-4183-9D9D-6FE34AFBB5EF}">
      <dgm:prSet/>
      <dgm:spPr/>
      <dgm:t>
        <a:bodyPr/>
        <a:lstStyle/>
        <a:p>
          <a:pPr algn="l"/>
          <a:endParaRPr lang="en-US"/>
        </a:p>
      </dgm:t>
    </dgm:pt>
    <dgm:pt modelId="{ABBE3D19-B8C7-49B6-A40A-154DE6A90C1A}" type="sibTrans" cxnId="{9531BFE7-7F99-4183-9D9D-6FE34AFBB5EF}">
      <dgm:prSet/>
      <dgm:spPr/>
      <dgm:t>
        <a:bodyPr/>
        <a:lstStyle/>
        <a:p>
          <a:pPr algn="l"/>
          <a:endParaRPr lang="en-US"/>
        </a:p>
      </dgm:t>
    </dgm:pt>
    <dgm:pt modelId="{5D63EAC8-67FE-4349-AF08-C43EBB008BA9}" type="pres">
      <dgm:prSet presAssocID="{AC1559F8-7A2C-4C4F-8096-0B2D7369ABBF}" presName="root" presStyleCnt="0">
        <dgm:presLayoutVars>
          <dgm:dir/>
          <dgm:resizeHandles val="exact"/>
        </dgm:presLayoutVars>
      </dgm:prSet>
      <dgm:spPr/>
    </dgm:pt>
    <dgm:pt modelId="{5B23122A-448A-4A2E-892B-8873BDEA6156}" type="pres">
      <dgm:prSet presAssocID="{05D07968-1C38-4839-ACD5-A62B63FCEDBE}" presName="compNode" presStyleCnt="0"/>
      <dgm:spPr/>
    </dgm:pt>
    <dgm:pt modelId="{00F78478-65D5-41FA-AEFE-0D4894FC81FC}" type="pres">
      <dgm:prSet presAssocID="{05D07968-1C38-4839-ACD5-A62B63FCED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4293D5B-B54C-4178-8735-04D4939BDC2B}" type="pres">
      <dgm:prSet presAssocID="{05D07968-1C38-4839-ACD5-A62B63FCEDBE}" presName="iconSpace" presStyleCnt="0"/>
      <dgm:spPr/>
    </dgm:pt>
    <dgm:pt modelId="{7373D0D8-AFA3-4058-BC81-D5D6C548C7AE}" type="pres">
      <dgm:prSet presAssocID="{05D07968-1C38-4839-ACD5-A62B63FCEDBE}" presName="parTx" presStyleLbl="revTx" presStyleIdx="0" presStyleCnt="8">
        <dgm:presLayoutVars>
          <dgm:chMax val="0"/>
          <dgm:chPref val="0"/>
        </dgm:presLayoutVars>
      </dgm:prSet>
      <dgm:spPr/>
    </dgm:pt>
    <dgm:pt modelId="{E39CF5E6-9612-422A-B9E4-AB7E54A20160}" type="pres">
      <dgm:prSet presAssocID="{05D07968-1C38-4839-ACD5-A62B63FCEDBE}" presName="txSpace" presStyleCnt="0"/>
      <dgm:spPr/>
    </dgm:pt>
    <dgm:pt modelId="{55204E68-31FC-4C14-B483-2D6E06A953CA}" type="pres">
      <dgm:prSet presAssocID="{05D07968-1C38-4839-ACD5-A62B63FCEDBE}" presName="desTx" presStyleLbl="revTx" presStyleIdx="1" presStyleCnt="8">
        <dgm:presLayoutVars/>
      </dgm:prSet>
      <dgm:spPr/>
    </dgm:pt>
    <dgm:pt modelId="{49D76880-4301-4E77-8792-A897FCFEC1DD}" type="pres">
      <dgm:prSet presAssocID="{C8A3F4A7-1EC9-4137-846B-3D6663FFCA3A}" presName="sibTrans" presStyleCnt="0"/>
      <dgm:spPr/>
    </dgm:pt>
    <dgm:pt modelId="{D99D1211-3E8A-49E2-A2EC-D5CEE552D541}" type="pres">
      <dgm:prSet presAssocID="{BEA15FD3-B8A2-4550-B624-3C09C04967C1}" presName="compNode" presStyleCnt="0"/>
      <dgm:spPr/>
    </dgm:pt>
    <dgm:pt modelId="{424D2BED-7A4F-44CB-B723-2D22E5F23E2A}" type="pres">
      <dgm:prSet presAssocID="{BEA15FD3-B8A2-4550-B624-3C09C04967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90A1CC8-14BB-40A2-92B7-17EBF10A3456}" type="pres">
      <dgm:prSet presAssocID="{BEA15FD3-B8A2-4550-B624-3C09C04967C1}" presName="iconSpace" presStyleCnt="0"/>
      <dgm:spPr/>
    </dgm:pt>
    <dgm:pt modelId="{F7C77BE1-8B3E-477A-9708-5582CD632B25}" type="pres">
      <dgm:prSet presAssocID="{BEA15FD3-B8A2-4550-B624-3C09C04967C1}" presName="parTx" presStyleLbl="revTx" presStyleIdx="2" presStyleCnt="8">
        <dgm:presLayoutVars>
          <dgm:chMax val="0"/>
          <dgm:chPref val="0"/>
        </dgm:presLayoutVars>
      </dgm:prSet>
      <dgm:spPr/>
    </dgm:pt>
    <dgm:pt modelId="{1C58C5BD-EC68-4C96-BB6F-7A6826277FA5}" type="pres">
      <dgm:prSet presAssocID="{BEA15FD3-B8A2-4550-B624-3C09C04967C1}" presName="txSpace" presStyleCnt="0"/>
      <dgm:spPr/>
    </dgm:pt>
    <dgm:pt modelId="{DE9AF7B4-5813-4F9D-AD70-DCC6D3F6F8FE}" type="pres">
      <dgm:prSet presAssocID="{BEA15FD3-B8A2-4550-B624-3C09C04967C1}" presName="desTx" presStyleLbl="revTx" presStyleIdx="3" presStyleCnt="8">
        <dgm:presLayoutVars/>
      </dgm:prSet>
      <dgm:spPr/>
    </dgm:pt>
    <dgm:pt modelId="{0272CEFB-DDEB-484D-9C70-DCCF15FE6988}" type="pres">
      <dgm:prSet presAssocID="{34FBB624-3D6F-4D73-8CA9-A6DDD6966256}" presName="sibTrans" presStyleCnt="0"/>
      <dgm:spPr/>
    </dgm:pt>
    <dgm:pt modelId="{20297D2C-FB8D-46CE-86F2-D96DD06DA2B5}" type="pres">
      <dgm:prSet presAssocID="{4CF29DCD-DAA7-4465-85ED-15C257C61D96}" presName="compNode" presStyleCnt="0"/>
      <dgm:spPr/>
    </dgm:pt>
    <dgm:pt modelId="{1E4CA823-3EBF-48CF-B19A-EA98FA459BC0}" type="pres">
      <dgm:prSet presAssocID="{4CF29DCD-DAA7-4465-85ED-15C257C61D9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69904ED6-F7F0-42B0-A0B0-252237CA990A}" type="pres">
      <dgm:prSet presAssocID="{4CF29DCD-DAA7-4465-85ED-15C257C61D96}" presName="iconSpace" presStyleCnt="0"/>
      <dgm:spPr/>
    </dgm:pt>
    <dgm:pt modelId="{563A6BAB-2CA2-4680-803F-8A43390D58B1}" type="pres">
      <dgm:prSet presAssocID="{4CF29DCD-DAA7-4465-85ED-15C257C61D96}" presName="parTx" presStyleLbl="revTx" presStyleIdx="4" presStyleCnt="8">
        <dgm:presLayoutVars>
          <dgm:chMax val="0"/>
          <dgm:chPref val="0"/>
        </dgm:presLayoutVars>
      </dgm:prSet>
      <dgm:spPr/>
    </dgm:pt>
    <dgm:pt modelId="{39828762-146D-451E-9AE4-A9E99E9BABBD}" type="pres">
      <dgm:prSet presAssocID="{4CF29DCD-DAA7-4465-85ED-15C257C61D96}" presName="txSpace" presStyleCnt="0"/>
      <dgm:spPr/>
    </dgm:pt>
    <dgm:pt modelId="{79DC3CFB-62AC-423A-9275-798659D08BB4}" type="pres">
      <dgm:prSet presAssocID="{4CF29DCD-DAA7-4465-85ED-15C257C61D96}" presName="desTx" presStyleLbl="revTx" presStyleIdx="5" presStyleCnt="8">
        <dgm:presLayoutVars/>
      </dgm:prSet>
      <dgm:spPr/>
    </dgm:pt>
    <dgm:pt modelId="{47D209AB-183B-43F9-B01A-D3279AECD2CD}" type="pres">
      <dgm:prSet presAssocID="{C2DF220B-AFE2-4478-B563-DAF2E8B26D54}" presName="sibTrans" presStyleCnt="0"/>
      <dgm:spPr/>
    </dgm:pt>
    <dgm:pt modelId="{E0C2505A-0C5B-41E1-AF71-86C33B1AAEFF}" type="pres">
      <dgm:prSet presAssocID="{9811461A-80EE-4C70-8F43-0C011244F186}" presName="compNode" presStyleCnt="0"/>
      <dgm:spPr/>
    </dgm:pt>
    <dgm:pt modelId="{A55CFD39-34B1-47B9-9E87-79B8B412A44E}" type="pres">
      <dgm:prSet presAssocID="{9811461A-80EE-4C70-8F43-0C011244F18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625802FE-DB4C-4E1F-8E91-54D806083A27}" type="pres">
      <dgm:prSet presAssocID="{9811461A-80EE-4C70-8F43-0C011244F186}" presName="iconSpace" presStyleCnt="0"/>
      <dgm:spPr/>
    </dgm:pt>
    <dgm:pt modelId="{A1233BB2-8423-47E7-88C3-A24AFCCCDED2}" type="pres">
      <dgm:prSet presAssocID="{9811461A-80EE-4C70-8F43-0C011244F186}" presName="parTx" presStyleLbl="revTx" presStyleIdx="6" presStyleCnt="8">
        <dgm:presLayoutVars>
          <dgm:chMax val="0"/>
          <dgm:chPref val="0"/>
        </dgm:presLayoutVars>
      </dgm:prSet>
      <dgm:spPr/>
    </dgm:pt>
    <dgm:pt modelId="{C965C512-E732-43A9-964F-5F0D30CC4094}" type="pres">
      <dgm:prSet presAssocID="{9811461A-80EE-4C70-8F43-0C011244F186}" presName="txSpace" presStyleCnt="0"/>
      <dgm:spPr/>
    </dgm:pt>
    <dgm:pt modelId="{1084BDFA-2A64-43EF-8475-B324BD4F110E}" type="pres">
      <dgm:prSet presAssocID="{9811461A-80EE-4C70-8F43-0C011244F186}" presName="desTx" presStyleLbl="revTx" presStyleIdx="7" presStyleCnt="8">
        <dgm:presLayoutVars/>
      </dgm:prSet>
      <dgm:spPr/>
    </dgm:pt>
  </dgm:ptLst>
  <dgm:cxnLst>
    <dgm:cxn modelId="{D1D05C02-3991-4D37-8514-8BC5DEFCEA79}" srcId="{BEA15FD3-B8A2-4550-B624-3C09C04967C1}" destId="{92108E0F-E0D0-4EC8-AFD7-121F854AA46B}" srcOrd="1" destOrd="0" parTransId="{505BF47F-F2E0-41F3-B044-786DE9C80898}" sibTransId="{FDFFEDD2-5DC7-45EB-9A47-53B6D6CC6A6D}"/>
    <dgm:cxn modelId="{6888CC1F-E7E9-4525-AADE-1EA1B058C594}" type="presOf" srcId="{4CF29DCD-DAA7-4465-85ED-15C257C61D96}" destId="{563A6BAB-2CA2-4680-803F-8A43390D58B1}" srcOrd="0" destOrd="0" presId="urn:microsoft.com/office/officeart/2018/5/layout/CenteredIconLabelDescriptionList"/>
    <dgm:cxn modelId="{2FA6AA25-1DEA-4785-9969-F836B92D2056}" type="presOf" srcId="{8E80581F-695C-479D-B84D-17809031DF41}" destId="{1084BDFA-2A64-43EF-8475-B324BD4F110E}" srcOrd="0" destOrd="1" presId="urn:microsoft.com/office/officeart/2018/5/layout/CenteredIconLabelDescriptionList"/>
    <dgm:cxn modelId="{3433322A-B085-42B5-85D7-26090726A8BB}" srcId="{05D07968-1C38-4839-ACD5-A62B63FCEDBE}" destId="{8C7EAE37-2D79-4F63-90BC-9100E4BCFF2C}" srcOrd="1" destOrd="0" parTransId="{EB425865-16C5-417F-A46E-7A8E5F8E101A}" sibTransId="{4FA9DD57-D066-4BB7-88B0-BC3C10A33E06}"/>
    <dgm:cxn modelId="{6A26A931-5CF1-45FD-A8A2-BD3DFB203B38}" type="presOf" srcId="{05D07968-1C38-4839-ACD5-A62B63FCEDBE}" destId="{7373D0D8-AFA3-4058-BC81-D5D6C548C7AE}" srcOrd="0" destOrd="0" presId="urn:microsoft.com/office/officeart/2018/5/layout/CenteredIconLabelDescriptionList"/>
    <dgm:cxn modelId="{61440B32-52F7-4D72-A694-A6F04D127EFD}" type="presOf" srcId="{881BA968-0804-4037-95FA-420FB73B1B17}" destId="{DE9AF7B4-5813-4F9D-AD70-DCC6D3F6F8FE}" srcOrd="0" destOrd="0" presId="urn:microsoft.com/office/officeart/2018/5/layout/CenteredIconLabelDescriptionList"/>
    <dgm:cxn modelId="{E5C7CE5E-CD30-490F-87D6-BBE0372A1C30}" srcId="{4CF29DCD-DAA7-4465-85ED-15C257C61D96}" destId="{1E7C9CAA-0A17-490F-AE32-E0AE0409905C}" srcOrd="1" destOrd="0" parTransId="{5D943BBE-5E34-4969-92CD-336F50B8171C}" sibTransId="{99A3A6B3-81F9-4DE5-83FF-8A606F36F053}"/>
    <dgm:cxn modelId="{4FFEB666-81DB-44B0-8C85-98A61F1EB070}" type="presOf" srcId="{EB542CAD-F6EB-4735-85EF-3C4583A23350}" destId="{55204E68-31FC-4C14-B483-2D6E06A953CA}" srcOrd="0" destOrd="0" presId="urn:microsoft.com/office/officeart/2018/5/layout/CenteredIconLabelDescriptionList"/>
    <dgm:cxn modelId="{0FB12E67-E378-4856-A4CF-B70FD093CB16}" type="presOf" srcId="{92108E0F-E0D0-4EC8-AFD7-121F854AA46B}" destId="{DE9AF7B4-5813-4F9D-AD70-DCC6D3F6F8FE}" srcOrd="0" destOrd="1" presId="urn:microsoft.com/office/officeart/2018/5/layout/CenteredIconLabelDescriptionList"/>
    <dgm:cxn modelId="{E713924A-2F44-4BA0-B88F-6CEFA1F21823}" srcId="{05D07968-1C38-4839-ACD5-A62B63FCEDBE}" destId="{EB542CAD-F6EB-4735-85EF-3C4583A23350}" srcOrd="0" destOrd="0" parTransId="{EF2027D9-A6AB-4770-B881-F9DD59830D47}" sibTransId="{9363E290-A043-4ADE-9F8E-6DEC84C96556}"/>
    <dgm:cxn modelId="{70808871-799F-4E75-BD42-AFA7EAF34A40}" srcId="{BEA15FD3-B8A2-4550-B624-3C09C04967C1}" destId="{881BA968-0804-4037-95FA-420FB73B1B17}" srcOrd="0" destOrd="0" parTransId="{8B82C998-CA25-4F4A-9C20-E6CE00000EB0}" sibTransId="{6ADC75D1-D935-4AD2-8224-B261447D7028}"/>
    <dgm:cxn modelId="{79051F52-A5B2-4875-B69A-A017E94ABDDA}" srcId="{AC1559F8-7A2C-4C4F-8096-0B2D7369ABBF}" destId="{4CF29DCD-DAA7-4465-85ED-15C257C61D96}" srcOrd="2" destOrd="0" parTransId="{60C5721A-856B-4B1F-A194-2B841F08C435}" sibTransId="{C2DF220B-AFE2-4478-B563-DAF2E8B26D54}"/>
    <dgm:cxn modelId="{64DA1B56-8FBC-49CA-8694-37CB3BAC2754}" srcId="{AC1559F8-7A2C-4C4F-8096-0B2D7369ABBF}" destId="{BEA15FD3-B8A2-4550-B624-3C09C04967C1}" srcOrd="1" destOrd="0" parTransId="{7CF7B7A2-B5AA-4F8B-A0BF-E9CCBFA5C92E}" sibTransId="{34FBB624-3D6F-4D73-8CA9-A6DDD6966256}"/>
    <dgm:cxn modelId="{35D88178-A1DE-48E7-A044-22BB247AF3AB}" srcId="{4CF29DCD-DAA7-4465-85ED-15C257C61D96}" destId="{1F8605BC-9035-47E5-8C77-D5E72B0EC4A8}" srcOrd="0" destOrd="0" parTransId="{DE574545-126D-4B46-8753-79A92A891BDA}" sibTransId="{02CB4E3B-E766-4DE0-A1EA-F73F861394BD}"/>
    <dgm:cxn modelId="{FBCC2F7B-9EB2-49B7-83FB-BE7C0D11D8ED}" srcId="{9811461A-80EE-4C70-8F43-0C011244F186}" destId="{0E480890-44E0-4C76-98E1-0A4B603345DC}" srcOrd="0" destOrd="0" parTransId="{DD28A92B-19FD-4CAF-A460-62F946637AE6}" sibTransId="{6D3044A3-34FB-4091-B60B-FA347B43FEB3}"/>
    <dgm:cxn modelId="{8A20AF80-B3C4-4E24-8C84-4B834A4A5F08}" type="presOf" srcId="{8C7EAE37-2D79-4F63-90BC-9100E4BCFF2C}" destId="{55204E68-31FC-4C14-B483-2D6E06A953CA}" srcOrd="0" destOrd="1" presId="urn:microsoft.com/office/officeart/2018/5/layout/CenteredIconLabelDescriptionList"/>
    <dgm:cxn modelId="{AC482184-7175-4E22-A53A-E1F5A74E9613}" type="presOf" srcId="{9811461A-80EE-4C70-8F43-0C011244F186}" destId="{A1233BB2-8423-47E7-88C3-A24AFCCCDED2}" srcOrd="0" destOrd="0" presId="urn:microsoft.com/office/officeart/2018/5/layout/CenteredIconLabelDescriptionList"/>
    <dgm:cxn modelId="{BDC81A89-C231-4C2C-A969-F6AEAD1F5F11}" srcId="{AC1559F8-7A2C-4C4F-8096-0B2D7369ABBF}" destId="{9811461A-80EE-4C70-8F43-0C011244F186}" srcOrd="3" destOrd="0" parTransId="{179D8C59-2C12-4A71-87B4-12FB6757B2E6}" sibTransId="{378BC056-94E4-42D7-936E-38E408129A85}"/>
    <dgm:cxn modelId="{E5CEDEAC-EA65-4933-BEC3-5BCB058614CA}" type="presOf" srcId="{BEA15FD3-B8A2-4550-B624-3C09C04967C1}" destId="{F7C77BE1-8B3E-477A-9708-5582CD632B25}" srcOrd="0" destOrd="0" presId="urn:microsoft.com/office/officeart/2018/5/layout/CenteredIconLabelDescriptionList"/>
    <dgm:cxn modelId="{84927DB9-807D-4790-BF4C-1974147CA49E}" type="presOf" srcId="{1E7C9CAA-0A17-490F-AE32-E0AE0409905C}" destId="{79DC3CFB-62AC-423A-9275-798659D08BB4}" srcOrd="0" destOrd="1" presId="urn:microsoft.com/office/officeart/2018/5/layout/CenteredIconLabelDescriptionList"/>
    <dgm:cxn modelId="{879D1CD9-C1DF-4A0C-9D2A-4B07251F892D}" type="presOf" srcId="{1F8605BC-9035-47E5-8C77-D5E72B0EC4A8}" destId="{79DC3CFB-62AC-423A-9275-798659D08BB4}" srcOrd="0" destOrd="0" presId="urn:microsoft.com/office/officeart/2018/5/layout/CenteredIconLabelDescriptionList"/>
    <dgm:cxn modelId="{6113C8E1-0BE5-4914-BB01-9B6BA09307DB}" type="presOf" srcId="{0E480890-44E0-4C76-98E1-0A4B603345DC}" destId="{1084BDFA-2A64-43EF-8475-B324BD4F110E}" srcOrd="0" destOrd="0" presId="urn:microsoft.com/office/officeart/2018/5/layout/CenteredIconLabelDescriptionList"/>
    <dgm:cxn modelId="{9531BFE7-7F99-4183-9D9D-6FE34AFBB5EF}" srcId="{9811461A-80EE-4C70-8F43-0C011244F186}" destId="{8E80581F-695C-479D-B84D-17809031DF41}" srcOrd="1" destOrd="0" parTransId="{9C28270E-F3E9-4014-BD54-B4C553CB7769}" sibTransId="{ABBE3D19-B8C7-49B6-A40A-154DE6A90C1A}"/>
    <dgm:cxn modelId="{33F47AF8-FC5E-4662-989F-F005FFEFC17B}" srcId="{AC1559F8-7A2C-4C4F-8096-0B2D7369ABBF}" destId="{05D07968-1C38-4839-ACD5-A62B63FCEDBE}" srcOrd="0" destOrd="0" parTransId="{3046208E-CB10-4C19-B834-643A374125D8}" sibTransId="{C8A3F4A7-1EC9-4137-846B-3D6663FFCA3A}"/>
    <dgm:cxn modelId="{4A84DAFC-9801-4472-B868-E60C9D6A1BF1}" type="presOf" srcId="{AC1559F8-7A2C-4C4F-8096-0B2D7369ABBF}" destId="{5D63EAC8-67FE-4349-AF08-C43EBB008BA9}" srcOrd="0" destOrd="0" presId="urn:microsoft.com/office/officeart/2018/5/layout/CenteredIconLabelDescriptionList"/>
    <dgm:cxn modelId="{EB946895-F13F-4524-A2FC-BAADEA019D37}" type="presParOf" srcId="{5D63EAC8-67FE-4349-AF08-C43EBB008BA9}" destId="{5B23122A-448A-4A2E-892B-8873BDEA6156}" srcOrd="0" destOrd="0" presId="urn:microsoft.com/office/officeart/2018/5/layout/CenteredIconLabelDescriptionList"/>
    <dgm:cxn modelId="{2E0E3810-504C-4078-B219-DBA8850C4C13}" type="presParOf" srcId="{5B23122A-448A-4A2E-892B-8873BDEA6156}" destId="{00F78478-65D5-41FA-AEFE-0D4894FC81FC}" srcOrd="0" destOrd="0" presId="urn:microsoft.com/office/officeart/2018/5/layout/CenteredIconLabelDescriptionList"/>
    <dgm:cxn modelId="{5C061EFD-146A-4400-AF44-90222DE1F7B9}" type="presParOf" srcId="{5B23122A-448A-4A2E-892B-8873BDEA6156}" destId="{F4293D5B-B54C-4178-8735-04D4939BDC2B}" srcOrd="1" destOrd="0" presId="urn:microsoft.com/office/officeart/2018/5/layout/CenteredIconLabelDescriptionList"/>
    <dgm:cxn modelId="{E56BA7AC-AF02-4641-B459-52EF8B9D8770}" type="presParOf" srcId="{5B23122A-448A-4A2E-892B-8873BDEA6156}" destId="{7373D0D8-AFA3-4058-BC81-D5D6C548C7AE}" srcOrd="2" destOrd="0" presId="urn:microsoft.com/office/officeart/2018/5/layout/CenteredIconLabelDescriptionList"/>
    <dgm:cxn modelId="{44BDBA59-FBCF-4485-8C09-52D1E4137C31}" type="presParOf" srcId="{5B23122A-448A-4A2E-892B-8873BDEA6156}" destId="{E39CF5E6-9612-422A-B9E4-AB7E54A20160}" srcOrd="3" destOrd="0" presId="urn:microsoft.com/office/officeart/2018/5/layout/CenteredIconLabelDescriptionList"/>
    <dgm:cxn modelId="{FCB381BF-E9B1-4B45-9992-AE88FACF0D11}" type="presParOf" srcId="{5B23122A-448A-4A2E-892B-8873BDEA6156}" destId="{55204E68-31FC-4C14-B483-2D6E06A953CA}" srcOrd="4" destOrd="0" presId="urn:microsoft.com/office/officeart/2018/5/layout/CenteredIconLabelDescriptionList"/>
    <dgm:cxn modelId="{316FC75C-38DE-41A4-A833-F9FBC845763C}" type="presParOf" srcId="{5D63EAC8-67FE-4349-AF08-C43EBB008BA9}" destId="{49D76880-4301-4E77-8792-A897FCFEC1DD}" srcOrd="1" destOrd="0" presId="urn:microsoft.com/office/officeart/2018/5/layout/CenteredIconLabelDescriptionList"/>
    <dgm:cxn modelId="{26C6125B-EA74-4369-A776-17DBCC308ABC}" type="presParOf" srcId="{5D63EAC8-67FE-4349-AF08-C43EBB008BA9}" destId="{D99D1211-3E8A-49E2-A2EC-D5CEE552D541}" srcOrd="2" destOrd="0" presId="urn:microsoft.com/office/officeart/2018/5/layout/CenteredIconLabelDescriptionList"/>
    <dgm:cxn modelId="{EB0CAC84-F2AD-4159-BA90-56C6A5387C2F}" type="presParOf" srcId="{D99D1211-3E8A-49E2-A2EC-D5CEE552D541}" destId="{424D2BED-7A4F-44CB-B723-2D22E5F23E2A}" srcOrd="0" destOrd="0" presId="urn:microsoft.com/office/officeart/2018/5/layout/CenteredIconLabelDescriptionList"/>
    <dgm:cxn modelId="{493DA14E-4E1B-4C7B-BFDB-4DBAAD20EE6B}" type="presParOf" srcId="{D99D1211-3E8A-49E2-A2EC-D5CEE552D541}" destId="{090A1CC8-14BB-40A2-92B7-17EBF10A3456}" srcOrd="1" destOrd="0" presId="urn:microsoft.com/office/officeart/2018/5/layout/CenteredIconLabelDescriptionList"/>
    <dgm:cxn modelId="{068FE9B8-9725-49FE-B648-48AD8B54E8E6}" type="presParOf" srcId="{D99D1211-3E8A-49E2-A2EC-D5CEE552D541}" destId="{F7C77BE1-8B3E-477A-9708-5582CD632B25}" srcOrd="2" destOrd="0" presId="urn:microsoft.com/office/officeart/2018/5/layout/CenteredIconLabelDescriptionList"/>
    <dgm:cxn modelId="{65DCB91E-0B20-4384-B10D-5011B1FDCA72}" type="presParOf" srcId="{D99D1211-3E8A-49E2-A2EC-D5CEE552D541}" destId="{1C58C5BD-EC68-4C96-BB6F-7A6826277FA5}" srcOrd="3" destOrd="0" presId="urn:microsoft.com/office/officeart/2018/5/layout/CenteredIconLabelDescriptionList"/>
    <dgm:cxn modelId="{916AFFF6-91BD-4624-B7BF-D5821AA43F24}" type="presParOf" srcId="{D99D1211-3E8A-49E2-A2EC-D5CEE552D541}" destId="{DE9AF7B4-5813-4F9D-AD70-DCC6D3F6F8FE}" srcOrd="4" destOrd="0" presId="urn:microsoft.com/office/officeart/2018/5/layout/CenteredIconLabelDescriptionList"/>
    <dgm:cxn modelId="{D1ACF49B-066F-4DB7-8204-6F640C04262D}" type="presParOf" srcId="{5D63EAC8-67FE-4349-AF08-C43EBB008BA9}" destId="{0272CEFB-DDEB-484D-9C70-DCCF15FE6988}" srcOrd="3" destOrd="0" presId="urn:microsoft.com/office/officeart/2018/5/layout/CenteredIconLabelDescriptionList"/>
    <dgm:cxn modelId="{3393B7EC-5EF9-40C5-A425-99A45323299F}" type="presParOf" srcId="{5D63EAC8-67FE-4349-AF08-C43EBB008BA9}" destId="{20297D2C-FB8D-46CE-86F2-D96DD06DA2B5}" srcOrd="4" destOrd="0" presId="urn:microsoft.com/office/officeart/2018/5/layout/CenteredIconLabelDescriptionList"/>
    <dgm:cxn modelId="{2A298BE8-EB24-4FE8-AFB8-5CEEB2922CC8}" type="presParOf" srcId="{20297D2C-FB8D-46CE-86F2-D96DD06DA2B5}" destId="{1E4CA823-3EBF-48CF-B19A-EA98FA459BC0}" srcOrd="0" destOrd="0" presId="urn:microsoft.com/office/officeart/2018/5/layout/CenteredIconLabelDescriptionList"/>
    <dgm:cxn modelId="{F22D1F9C-6FEC-40B2-BD44-358FF448EA4C}" type="presParOf" srcId="{20297D2C-FB8D-46CE-86F2-D96DD06DA2B5}" destId="{69904ED6-F7F0-42B0-A0B0-252237CA990A}" srcOrd="1" destOrd="0" presId="urn:microsoft.com/office/officeart/2018/5/layout/CenteredIconLabelDescriptionList"/>
    <dgm:cxn modelId="{1518716B-4E5F-414D-8E54-1824AF7CD681}" type="presParOf" srcId="{20297D2C-FB8D-46CE-86F2-D96DD06DA2B5}" destId="{563A6BAB-2CA2-4680-803F-8A43390D58B1}" srcOrd="2" destOrd="0" presId="urn:microsoft.com/office/officeart/2018/5/layout/CenteredIconLabelDescriptionList"/>
    <dgm:cxn modelId="{DDAE9474-10FD-40D7-99F8-4C1AC1A22947}" type="presParOf" srcId="{20297D2C-FB8D-46CE-86F2-D96DD06DA2B5}" destId="{39828762-146D-451E-9AE4-A9E99E9BABBD}" srcOrd="3" destOrd="0" presId="urn:microsoft.com/office/officeart/2018/5/layout/CenteredIconLabelDescriptionList"/>
    <dgm:cxn modelId="{288E1FC3-2E9E-41AA-AE42-7C655162CA7C}" type="presParOf" srcId="{20297D2C-FB8D-46CE-86F2-D96DD06DA2B5}" destId="{79DC3CFB-62AC-423A-9275-798659D08BB4}" srcOrd="4" destOrd="0" presId="urn:microsoft.com/office/officeart/2018/5/layout/CenteredIconLabelDescriptionList"/>
    <dgm:cxn modelId="{9DE4857F-E894-4A2F-9249-A8A5F449DADA}" type="presParOf" srcId="{5D63EAC8-67FE-4349-AF08-C43EBB008BA9}" destId="{47D209AB-183B-43F9-B01A-D3279AECD2CD}" srcOrd="5" destOrd="0" presId="urn:microsoft.com/office/officeart/2018/5/layout/CenteredIconLabelDescriptionList"/>
    <dgm:cxn modelId="{4A135EEB-E31A-4085-B18E-8F6A10B6E86D}" type="presParOf" srcId="{5D63EAC8-67FE-4349-AF08-C43EBB008BA9}" destId="{E0C2505A-0C5B-41E1-AF71-86C33B1AAEFF}" srcOrd="6" destOrd="0" presId="urn:microsoft.com/office/officeart/2018/5/layout/CenteredIconLabelDescriptionList"/>
    <dgm:cxn modelId="{6D91774B-FBD5-40A6-B928-2AD8BD18E981}" type="presParOf" srcId="{E0C2505A-0C5B-41E1-AF71-86C33B1AAEFF}" destId="{A55CFD39-34B1-47B9-9E87-79B8B412A44E}" srcOrd="0" destOrd="0" presId="urn:microsoft.com/office/officeart/2018/5/layout/CenteredIconLabelDescriptionList"/>
    <dgm:cxn modelId="{151854B2-C9DD-4235-A6F7-5652A105D62C}" type="presParOf" srcId="{E0C2505A-0C5B-41E1-AF71-86C33B1AAEFF}" destId="{625802FE-DB4C-4E1F-8E91-54D806083A27}" srcOrd="1" destOrd="0" presId="urn:microsoft.com/office/officeart/2018/5/layout/CenteredIconLabelDescriptionList"/>
    <dgm:cxn modelId="{F122676C-B07F-488E-B472-8DFCF797B1E6}" type="presParOf" srcId="{E0C2505A-0C5B-41E1-AF71-86C33B1AAEFF}" destId="{A1233BB2-8423-47E7-88C3-A24AFCCCDED2}" srcOrd="2" destOrd="0" presId="urn:microsoft.com/office/officeart/2018/5/layout/CenteredIconLabelDescriptionList"/>
    <dgm:cxn modelId="{89CA6613-14CA-4776-B39A-5DCBEFC3B8CC}" type="presParOf" srcId="{E0C2505A-0C5B-41E1-AF71-86C33B1AAEFF}" destId="{C965C512-E732-43A9-964F-5F0D30CC4094}" srcOrd="3" destOrd="0" presId="urn:microsoft.com/office/officeart/2018/5/layout/CenteredIconLabelDescriptionList"/>
    <dgm:cxn modelId="{47C5147F-BD37-45EB-9168-896159D22783}" type="presParOf" srcId="{E0C2505A-0C5B-41E1-AF71-86C33B1AAEFF}" destId="{1084BDFA-2A64-43EF-8475-B324BD4F110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F53B06-DB87-4147-A3C1-97958216EB2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98441FD-79AD-4917-9113-0F8D843C234B}">
      <dgm:prSet/>
      <dgm:spPr/>
      <dgm:t>
        <a:bodyPr/>
        <a:lstStyle/>
        <a:p>
          <a:r>
            <a:rPr lang="en-US"/>
            <a:t>Core of TCP/IP protocol suite for internet communication.</a:t>
          </a:r>
        </a:p>
      </dgm:t>
    </dgm:pt>
    <dgm:pt modelId="{71D03C28-B3E0-40F3-B79D-CAA19CC172CE}" type="parTrans" cxnId="{9D47E304-EBAC-402A-A6EB-719B81AF7F7A}">
      <dgm:prSet/>
      <dgm:spPr/>
      <dgm:t>
        <a:bodyPr/>
        <a:lstStyle/>
        <a:p>
          <a:endParaRPr lang="en-US"/>
        </a:p>
      </dgm:t>
    </dgm:pt>
    <dgm:pt modelId="{F19FCDAF-386B-49D6-969B-60AE424C3D52}" type="sibTrans" cxnId="{9D47E304-EBAC-402A-A6EB-719B81AF7F7A}">
      <dgm:prSet/>
      <dgm:spPr/>
      <dgm:t>
        <a:bodyPr/>
        <a:lstStyle/>
        <a:p>
          <a:endParaRPr lang="en-US"/>
        </a:p>
      </dgm:t>
    </dgm:pt>
    <dgm:pt modelId="{D3064D31-2570-405A-86E1-009E90116438}">
      <dgm:prSet/>
      <dgm:spPr/>
      <dgm:t>
        <a:bodyPr/>
        <a:lstStyle/>
        <a:p>
          <a:r>
            <a:rPr lang="en-US"/>
            <a:t>Ensures reliable data transmission.</a:t>
          </a:r>
        </a:p>
      </dgm:t>
    </dgm:pt>
    <dgm:pt modelId="{B9D0D847-3D68-4B47-B379-2800D2755EF1}" type="parTrans" cxnId="{21ACE5B6-A96A-409F-90A6-2D70634C6274}">
      <dgm:prSet/>
      <dgm:spPr/>
      <dgm:t>
        <a:bodyPr/>
        <a:lstStyle/>
        <a:p>
          <a:endParaRPr lang="en-US"/>
        </a:p>
      </dgm:t>
    </dgm:pt>
    <dgm:pt modelId="{5A81DC72-284B-444E-A20D-15D99C49E922}" type="sibTrans" cxnId="{21ACE5B6-A96A-409F-90A6-2D70634C6274}">
      <dgm:prSet/>
      <dgm:spPr/>
      <dgm:t>
        <a:bodyPr/>
        <a:lstStyle/>
        <a:p>
          <a:endParaRPr lang="en-US"/>
        </a:p>
      </dgm:t>
    </dgm:pt>
    <dgm:pt modelId="{06E2B769-6BCB-4973-91DF-9EB24A7850B8}">
      <dgm:prSet/>
      <dgm:spPr/>
      <dgm:t>
        <a:bodyPr/>
        <a:lstStyle/>
        <a:p>
          <a:r>
            <a:rPr lang="en-US"/>
            <a:t>Provides ordering of data packets.</a:t>
          </a:r>
        </a:p>
      </dgm:t>
    </dgm:pt>
    <dgm:pt modelId="{8FF25833-18A6-4C5A-AAE5-51DFCB592A8D}" type="parTrans" cxnId="{42FE8BC3-47E9-49E0-BD16-8AA37BFB4CAF}">
      <dgm:prSet/>
      <dgm:spPr/>
      <dgm:t>
        <a:bodyPr/>
        <a:lstStyle/>
        <a:p>
          <a:endParaRPr lang="en-US"/>
        </a:p>
      </dgm:t>
    </dgm:pt>
    <dgm:pt modelId="{DD07C37B-7915-422B-8BCF-B1D41A448041}" type="sibTrans" cxnId="{42FE8BC3-47E9-49E0-BD16-8AA37BFB4CAF}">
      <dgm:prSet/>
      <dgm:spPr/>
      <dgm:t>
        <a:bodyPr/>
        <a:lstStyle/>
        <a:p>
          <a:endParaRPr lang="en-US"/>
        </a:p>
      </dgm:t>
    </dgm:pt>
    <dgm:pt modelId="{171EA2B2-8FD3-4599-88B0-B9B4CC7794F5}">
      <dgm:prSet/>
      <dgm:spPr/>
      <dgm:t>
        <a:bodyPr/>
        <a:lstStyle/>
        <a:p>
          <a:r>
            <a:rPr lang="en-US"/>
            <a:t>Implements flow control to prevent congestion.</a:t>
          </a:r>
        </a:p>
      </dgm:t>
    </dgm:pt>
    <dgm:pt modelId="{E81CBAE4-37F7-4BF8-A6C6-F5D09D21EC41}" type="parTrans" cxnId="{8C1B2366-095E-4290-8D3E-D392A2785F83}">
      <dgm:prSet/>
      <dgm:spPr/>
      <dgm:t>
        <a:bodyPr/>
        <a:lstStyle/>
        <a:p>
          <a:endParaRPr lang="en-US"/>
        </a:p>
      </dgm:t>
    </dgm:pt>
    <dgm:pt modelId="{197AB33D-8CE0-4596-8D1F-3CC922953362}" type="sibTrans" cxnId="{8C1B2366-095E-4290-8D3E-D392A2785F83}">
      <dgm:prSet/>
      <dgm:spPr/>
      <dgm:t>
        <a:bodyPr/>
        <a:lstStyle/>
        <a:p>
          <a:endParaRPr lang="en-US"/>
        </a:p>
      </dgm:t>
    </dgm:pt>
    <dgm:pt modelId="{6B8EC086-2537-4A72-9A4E-A26F542712FE}">
      <dgm:prSet/>
      <dgm:spPr/>
      <dgm:t>
        <a:bodyPr/>
        <a:lstStyle/>
        <a:p>
          <a:r>
            <a:rPr lang="en-US"/>
            <a:t>Connection-oriented with a three-way handshake.</a:t>
          </a:r>
        </a:p>
      </dgm:t>
    </dgm:pt>
    <dgm:pt modelId="{45DDDB8B-20BF-4F5A-B270-8772045349A0}" type="parTrans" cxnId="{B1658303-AF3E-477F-9584-F53937B4F9ED}">
      <dgm:prSet/>
      <dgm:spPr/>
      <dgm:t>
        <a:bodyPr/>
        <a:lstStyle/>
        <a:p>
          <a:endParaRPr lang="en-US"/>
        </a:p>
      </dgm:t>
    </dgm:pt>
    <dgm:pt modelId="{AF099607-2BD9-4E55-B624-02844C76EC62}" type="sibTrans" cxnId="{B1658303-AF3E-477F-9584-F53937B4F9ED}">
      <dgm:prSet/>
      <dgm:spPr/>
      <dgm:t>
        <a:bodyPr/>
        <a:lstStyle/>
        <a:p>
          <a:endParaRPr lang="en-US"/>
        </a:p>
      </dgm:t>
    </dgm:pt>
    <dgm:pt modelId="{CF9CBED9-7C15-48C6-93F2-F67AD542F33E}">
      <dgm:prSet/>
      <dgm:spPr/>
      <dgm:t>
        <a:bodyPr/>
        <a:lstStyle/>
        <a:p>
          <a:r>
            <a:rPr lang="en-US"/>
            <a:t>Enables full-duplex communication.</a:t>
          </a:r>
        </a:p>
      </dgm:t>
    </dgm:pt>
    <dgm:pt modelId="{7042CDEC-AEB1-402C-8460-40456F04EF4D}" type="parTrans" cxnId="{8E1923B4-0571-4305-95F3-5FBE09F3AD31}">
      <dgm:prSet/>
      <dgm:spPr/>
      <dgm:t>
        <a:bodyPr/>
        <a:lstStyle/>
        <a:p>
          <a:endParaRPr lang="en-US"/>
        </a:p>
      </dgm:t>
    </dgm:pt>
    <dgm:pt modelId="{30DB50F1-C49D-4FD4-9411-196848416C97}" type="sibTrans" cxnId="{8E1923B4-0571-4305-95F3-5FBE09F3AD31}">
      <dgm:prSet/>
      <dgm:spPr/>
      <dgm:t>
        <a:bodyPr/>
        <a:lstStyle/>
        <a:p>
          <a:endParaRPr lang="en-US"/>
        </a:p>
      </dgm:t>
    </dgm:pt>
    <dgm:pt modelId="{30576017-C942-4639-8BB3-A627942CDB6E}">
      <dgm:prSet/>
      <dgm:spPr/>
      <dgm:t>
        <a:bodyPr/>
        <a:lstStyle/>
        <a:p>
          <a:r>
            <a:rPr lang="en-US"/>
            <a:t>Detects and corrects errors in data.</a:t>
          </a:r>
        </a:p>
      </dgm:t>
    </dgm:pt>
    <dgm:pt modelId="{CB14D411-3EEE-4611-BF04-438F2D972AB2}" type="parTrans" cxnId="{50670FEB-61C2-44DA-A7BB-761C576B0986}">
      <dgm:prSet/>
      <dgm:spPr/>
      <dgm:t>
        <a:bodyPr/>
        <a:lstStyle/>
        <a:p>
          <a:endParaRPr lang="en-US"/>
        </a:p>
      </dgm:t>
    </dgm:pt>
    <dgm:pt modelId="{C758FDD9-535B-4EAA-9FCA-9B832395F9FC}" type="sibTrans" cxnId="{50670FEB-61C2-44DA-A7BB-761C576B0986}">
      <dgm:prSet/>
      <dgm:spPr/>
      <dgm:t>
        <a:bodyPr/>
        <a:lstStyle/>
        <a:p>
          <a:endParaRPr lang="en-US"/>
        </a:p>
      </dgm:t>
    </dgm:pt>
    <dgm:pt modelId="{179804A3-EA46-433C-B020-EE10CC28DBC3}">
      <dgm:prSet/>
      <dgm:spPr/>
      <dgm:t>
        <a:bodyPr/>
        <a:lstStyle/>
        <a:p>
          <a:r>
            <a:rPr lang="en-US"/>
            <a:t>Essential for applications requiring dependable data exchange.</a:t>
          </a:r>
        </a:p>
      </dgm:t>
    </dgm:pt>
    <dgm:pt modelId="{D6554A0C-95E2-477F-B4A1-196B35516352}" type="parTrans" cxnId="{40F4E569-28BD-4CAF-937D-C5918AACEC95}">
      <dgm:prSet/>
      <dgm:spPr/>
      <dgm:t>
        <a:bodyPr/>
        <a:lstStyle/>
        <a:p>
          <a:endParaRPr lang="en-US"/>
        </a:p>
      </dgm:t>
    </dgm:pt>
    <dgm:pt modelId="{98A46983-39A4-48A7-9DFB-D9FC84BD2372}" type="sibTrans" cxnId="{40F4E569-28BD-4CAF-937D-C5918AACEC95}">
      <dgm:prSet/>
      <dgm:spPr/>
      <dgm:t>
        <a:bodyPr/>
        <a:lstStyle/>
        <a:p>
          <a:endParaRPr lang="en-US"/>
        </a:p>
      </dgm:t>
    </dgm:pt>
    <dgm:pt modelId="{6D11500D-6C6A-40C5-8846-DAB3B1AFC0C5}">
      <dgm:prSet/>
      <dgm:spPr/>
      <dgm:t>
        <a:bodyPr/>
        <a:lstStyle/>
        <a:p>
          <a:r>
            <a:rPr lang="en-US"/>
            <a:t>Used in web browsing, email, file transfers, etc.</a:t>
          </a:r>
        </a:p>
      </dgm:t>
    </dgm:pt>
    <dgm:pt modelId="{7BA50D85-0637-4E6B-83A9-BB06076FFC85}" type="parTrans" cxnId="{717965CD-76CC-4F53-B377-386DCED305D3}">
      <dgm:prSet/>
      <dgm:spPr/>
      <dgm:t>
        <a:bodyPr/>
        <a:lstStyle/>
        <a:p>
          <a:endParaRPr lang="en-US"/>
        </a:p>
      </dgm:t>
    </dgm:pt>
    <dgm:pt modelId="{5C75AD9F-3ED4-4C2B-97A9-6CC0D7AF4FC4}" type="sibTrans" cxnId="{717965CD-76CC-4F53-B377-386DCED305D3}">
      <dgm:prSet/>
      <dgm:spPr/>
      <dgm:t>
        <a:bodyPr/>
        <a:lstStyle/>
        <a:p>
          <a:endParaRPr lang="en-US"/>
        </a:p>
      </dgm:t>
    </dgm:pt>
    <dgm:pt modelId="{DC882E91-6EBE-4B12-8B44-2728130C4651}" type="pres">
      <dgm:prSet presAssocID="{32F53B06-DB87-4147-A3C1-97958216EB29}" presName="diagram" presStyleCnt="0">
        <dgm:presLayoutVars>
          <dgm:dir/>
          <dgm:resizeHandles val="exact"/>
        </dgm:presLayoutVars>
      </dgm:prSet>
      <dgm:spPr/>
    </dgm:pt>
    <dgm:pt modelId="{90EA28AD-0035-4B6D-A1ED-84D718B95FA2}" type="pres">
      <dgm:prSet presAssocID="{498441FD-79AD-4917-9113-0F8D843C234B}" presName="node" presStyleLbl="node1" presStyleIdx="0" presStyleCnt="9">
        <dgm:presLayoutVars>
          <dgm:bulletEnabled val="1"/>
        </dgm:presLayoutVars>
      </dgm:prSet>
      <dgm:spPr/>
    </dgm:pt>
    <dgm:pt modelId="{ECFAE17C-6196-4BEA-8940-158C1D328C47}" type="pres">
      <dgm:prSet presAssocID="{F19FCDAF-386B-49D6-969B-60AE424C3D52}" presName="sibTrans" presStyleCnt="0"/>
      <dgm:spPr/>
    </dgm:pt>
    <dgm:pt modelId="{A32139CB-C046-474A-9527-298988584B1E}" type="pres">
      <dgm:prSet presAssocID="{D3064D31-2570-405A-86E1-009E90116438}" presName="node" presStyleLbl="node1" presStyleIdx="1" presStyleCnt="9">
        <dgm:presLayoutVars>
          <dgm:bulletEnabled val="1"/>
        </dgm:presLayoutVars>
      </dgm:prSet>
      <dgm:spPr/>
    </dgm:pt>
    <dgm:pt modelId="{0AA08D16-C164-4159-B431-AFE81BC4EC03}" type="pres">
      <dgm:prSet presAssocID="{5A81DC72-284B-444E-A20D-15D99C49E922}" presName="sibTrans" presStyleCnt="0"/>
      <dgm:spPr/>
    </dgm:pt>
    <dgm:pt modelId="{8BF8AE06-BEB8-4E93-9035-4B4A5E99C545}" type="pres">
      <dgm:prSet presAssocID="{06E2B769-6BCB-4973-91DF-9EB24A7850B8}" presName="node" presStyleLbl="node1" presStyleIdx="2" presStyleCnt="9">
        <dgm:presLayoutVars>
          <dgm:bulletEnabled val="1"/>
        </dgm:presLayoutVars>
      </dgm:prSet>
      <dgm:spPr/>
    </dgm:pt>
    <dgm:pt modelId="{DEF289A2-B172-47BD-9C24-4CA03B3FD2B2}" type="pres">
      <dgm:prSet presAssocID="{DD07C37B-7915-422B-8BCF-B1D41A448041}" presName="sibTrans" presStyleCnt="0"/>
      <dgm:spPr/>
    </dgm:pt>
    <dgm:pt modelId="{E71AE625-C87E-4BC6-B15E-81515DC9B8CC}" type="pres">
      <dgm:prSet presAssocID="{171EA2B2-8FD3-4599-88B0-B9B4CC7794F5}" presName="node" presStyleLbl="node1" presStyleIdx="3" presStyleCnt="9">
        <dgm:presLayoutVars>
          <dgm:bulletEnabled val="1"/>
        </dgm:presLayoutVars>
      </dgm:prSet>
      <dgm:spPr/>
    </dgm:pt>
    <dgm:pt modelId="{CB2483D9-8E84-4DFC-8E82-B3DB160A9E75}" type="pres">
      <dgm:prSet presAssocID="{197AB33D-8CE0-4596-8D1F-3CC922953362}" presName="sibTrans" presStyleCnt="0"/>
      <dgm:spPr/>
    </dgm:pt>
    <dgm:pt modelId="{210622BE-39E2-479F-A628-BBB61563FF37}" type="pres">
      <dgm:prSet presAssocID="{6B8EC086-2537-4A72-9A4E-A26F542712FE}" presName="node" presStyleLbl="node1" presStyleIdx="4" presStyleCnt="9">
        <dgm:presLayoutVars>
          <dgm:bulletEnabled val="1"/>
        </dgm:presLayoutVars>
      </dgm:prSet>
      <dgm:spPr/>
    </dgm:pt>
    <dgm:pt modelId="{C5150BCE-C45C-40AF-891D-518869BBC42C}" type="pres">
      <dgm:prSet presAssocID="{AF099607-2BD9-4E55-B624-02844C76EC62}" presName="sibTrans" presStyleCnt="0"/>
      <dgm:spPr/>
    </dgm:pt>
    <dgm:pt modelId="{C1BA2135-D35E-4749-972E-C1F4676A52D8}" type="pres">
      <dgm:prSet presAssocID="{CF9CBED9-7C15-48C6-93F2-F67AD542F33E}" presName="node" presStyleLbl="node1" presStyleIdx="5" presStyleCnt="9">
        <dgm:presLayoutVars>
          <dgm:bulletEnabled val="1"/>
        </dgm:presLayoutVars>
      </dgm:prSet>
      <dgm:spPr/>
    </dgm:pt>
    <dgm:pt modelId="{D5D4E905-8DD3-4A8D-A904-2169BDD01FE3}" type="pres">
      <dgm:prSet presAssocID="{30DB50F1-C49D-4FD4-9411-196848416C97}" presName="sibTrans" presStyleCnt="0"/>
      <dgm:spPr/>
    </dgm:pt>
    <dgm:pt modelId="{E2F1B5E0-0FF8-4084-8149-C2D1DD349AEA}" type="pres">
      <dgm:prSet presAssocID="{30576017-C942-4639-8BB3-A627942CDB6E}" presName="node" presStyleLbl="node1" presStyleIdx="6" presStyleCnt="9">
        <dgm:presLayoutVars>
          <dgm:bulletEnabled val="1"/>
        </dgm:presLayoutVars>
      </dgm:prSet>
      <dgm:spPr/>
    </dgm:pt>
    <dgm:pt modelId="{EEB6B0A3-DFD3-40F2-B74F-ADF2B542FF16}" type="pres">
      <dgm:prSet presAssocID="{C758FDD9-535B-4EAA-9FCA-9B832395F9FC}" presName="sibTrans" presStyleCnt="0"/>
      <dgm:spPr/>
    </dgm:pt>
    <dgm:pt modelId="{7EF1491E-7896-4E8D-9D67-BC05BF883346}" type="pres">
      <dgm:prSet presAssocID="{179804A3-EA46-433C-B020-EE10CC28DBC3}" presName="node" presStyleLbl="node1" presStyleIdx="7" presStyleCnt="9">
        <dgm:presLayoutVars>
          <dgm:bulletEnabled val="1"/>
        </dgm:presLayoutVars>
      </dgm:prSet>
      <dgm:spPr/>
    </dgm:pt>
    <dgm:pt modelId="{CCA0FFF7-D0B3-4FB7-9F4C-D93932C873A0}" type="pres">
      <dgm:prSet presAssocID="{98A46983-39A4-48A7-9DFB-D9FC84BD2372}" presName="sibTrans" presStyleCnt="0"/>
      <dgm:spPr/>
    </dgm:pt>
    <dgm:pt modelId="{7AD3F133-8AC9-410F-B9C3-79296B2B79F6}" type="pres">
      <dgm:prSet presAssocID="{6D11500D-6C6A-40C5-8846-DAB3B1AFC0C5}" presName="node" presStyleLbl="node1" presStyleIdx="8" presStyleCnt="9">
        <dgm:presLayoutVars>
          <dgm:bulletEnabled val="1"/>
        </dgm:presLayoutVars>
      </dgm:prSet>
      <dgm:spPr/>
    </dgm:pt>
  </dgm:ptLst>
  <dgm:cxnLst>
    <dgm:cxn modelId="{B1658303-AF3E-477F-9584-F53937B4F9ED}" srcId="{32F53B06-DB87-4147-A3C1-97958216EB29}" destId="{6B8EC086-2537-4A72-9A4E-A26F542712FE}" srcOrd="4" destOrd="0" parTransId="{45DDDB8B-20BF-4F5A-B270-8772045349A0}" sibTransId="{AF099607-2BD9-4E55-B624-02844C76EC62}"/>
    <dgm:cxn modelId="{9D47E304-EBAC-402A-A6EB-719B81AF7F7A}" srcId="{32F53B06-DB87-4147-A3C1-97958216EB29}" destId="{498441FD-79AD-4917-9113-0F8D843C234B}" srcOrd="0" destOrd="0" parTransId="{71D03C28-B3E0-40F3-B79D-CAA19CC172CE}" sibTransId="{F19FCDAF-386B-49D6-969B-60AE424C3D52}"/>
    <dgm:cxn modelId="{FB8CFA1A-1E7F-4E1C-87A1-44C434715C80}" type="presOf" srcId="{CF9CBED9-7C15-48C6-93F2-F67AD542F33E}" destId="{C1BA2135-D35E-4749-972E-C1F4676A52D8}" srcOrd="0" destOrd="0" presId="urn:microsoft.com/office/officeart/2005/8/layout/default"/>
    <dgm:cxn modelId="{DB894521-296F-46BE-804D-02C03B71DBD7}" type="presOf" srcId="{D3064D31-2570-405A-86E1-009E90116438}" destId="{A32139CB-C046-474A-9527-298988584B1E}" srcOrd="0" destOrd="0" presId="urn:microsoft.com/office/officeart/2005/8/layout/default"/>
    <dgm:cxn modelId="{1C34473F-4065-4B26-80C9-3144A10927D7}" type="presOf" srcId="{6B8EC086-2537-4A72-9A4E-A26F542712FE}" destId="{210622BE-39E2-479F-A628-BBB61563FF37}" srcOrd="0" destOrd="0" presId="urn:microsoft.com/office/officeart/2005/8/layout/default"/>
    <dgm:cxn modelId="{1171F165-FDE3-4358-8D91-7E94ECFE7585}" type="presOf" srcId="{6D11500D-6C6A-40C5-8846-DAB3B1AFC0C5}" destId="{7AD3F133-8AC9-410F-B9C3-79296B2B79F6}" srcOrd="0" destOrd="0" presId="urn:microsoft.com/office/officeart/2005/8/layout/default"/>
    <dgm:cxn modelId="{8C1B2366-095E-4290-8D3E-D392A2785F83}" srcId="{32F53B06-DB87-4147-A3C1-97958216EB29}" destId="{171EA2B2-8FD3-4599-88B0-B9B4CC7794F5}" srcOrd="3" destOrd="0" parTransId="{E81CBAE4-37F7-4BF8-A6C6-F5D09D21EC41}" sibTransId="{197AB33D-8CE0-4596-8D1F-3CC922953362}"/>
    <dgm:cxn modelId="{40F4E569-28BD-4CAF-937D-C5918AACEC95}" srcId="{32F53B06-DB87-4147-A3C1-97958216EB29}" destId="{179804A3-EA46-433C-B020-EE10CC28DBC3}" srcOrd="7" destOrd="0" parTransId="{D6554A0C-95E2-477F-B4A1-196B35516352}" sibTransId="{98A46983-39A4-48A7-9DFB-D9FC84BD2372}"/>
    <dgm:cxn modelId="{89EE539A-3531-4A67-9435-0251B04A7AEF}" type="presOf" srcId="{171EA2B2-8FD3-4599-88B0-B9B4CC7794F5}" destId="{E71AE625-C87E-4BC6-B15E-81515DC9B8CC}" srcOrd="0" destOrd="0" presId="urn:microsoft.com/office/officeart/2005/8/layout/default"/>
    <dgm:cxn modelId="{8E1923B4-0571-4305-95F3-5FBE09F3AD31}" srcId="{32F53B06-DB87-4147-A3C1-97958216EB29}" destId="{CF9CBED9-7C15-48C6-93F2-F67AD542F33E}" srcOrd="5" destOrd="0" parTransId="{7042CDEC-AEB1-402C-8460-40456F04EF4D}" sibTransId="{30DB50F1-C49D-4FD4-9411-196848416C97}"/>
    <dgm:cxn modelId="{21ACE5B6-A96A-409F-90A6-2D70634C6274}" srcId="{32F53B06-DB87-4147-A3C1-97958216EB29}" destId="{D3064D31-2570-405A-86E1-009E90116438}" srcOrd="1" destOrd="0" parTransId="{B9D0D847-3D68-4B47-B379-2800D2755EF1}" sibTransId="{5A81DC72-284B-444E-A20D-15D99C49E922}"/>
    <dgm:cxn modelId="{D7F1A3BB-ABFB-4CBF-A962-694A6808F8F1}" type="presOf" srcId="{30576017-C942-4639-8BB3-A627942CDB6E}" destId="{E2F1B5E0-0FF8-4084-8149-C2D1DD349AEA}" srcOrd="0" destOrd="0" presId="urn:microsoft.com/office/officeart/2005/8/layout/default"/>
    <dgm:cxn modelId="{42FE8BC3-47E9-49E0-BD16-8AA37BFB4CAF}" srcId="{32F53B06-DB87-4147-A3C1-97958216EB29}" destId="{06E2B769-6BCB-4973-91DF-9EB24A7850B8}" srcOrd="2" destOrd="0" parTransId="{8FF25833-18A6-4C5A-AAE5-51DFCB592A8D}" sibTransId="{DD07C37B-7915-422B-8BCF-B1D41A448041}"/>
    <dgm:cxn modelId="{717965CD-76CC-4F53-B377-386DCED305D3}" srcId="{32F53B06-DB87-4147-A3C1-97958216EB29}" destId="{6D11500D-6C6A-40C5-8846-DAB3B1AFC0C5}" srcOrd="8" destOrd="0" parTransId="{7BA50D85-0637-4E6B-83A9-BB06076FFC85}" sibTransId="{5C75AD9F-3ED4-4C2B-97A9-6CC0D7AF4FC4}"/>
    <dgm:cxn modelId="{917C37D8-4198-4EAB-8C7C-96EAF4C85088}" type="presOf" srcId="{179804A3-EA46-433C-B020-EE10CC28DBC3}" destId="{7EF1491E-7896-4E8D-9D67-BC05BF883346}" srcOrd="0" destOrd="0" presId="urn:microsoft.com/office/officeart/2005/8/layout/default"/>
    <dgm:cxn modelId="{91D9F5DE-6D18-4DE6-91CB-91B49FE35573}" type="presOf" srcId="{498441FD-79AD-4917-9113-0F8D843C234B}" destId="{90EA28AD-0035-4B6D-A1ED-84D718B95FA2}" srcOrd="0" destOrd="0" presId="urn:microsoft.com/office/officeart/2005/8/layout/default"/>
    <dgm:cxn modelId="{6095E8E2-9F41-48E1-8CB0-5D1DBAFF6DCC}" type="presOf" srcId="{32F53B06-DB87-4147-A3C1-97958216EB29}" destId="{DC882E91-6EBE-4B12-8B44-2728130C4651}" srcOrd="0" destOrd="0" presId="urn:microsoft.com/office/officeart/2005/8/layout/default"/>
    <dgm:cxn modelId="{50670FEB-61C2-44DA-A7BB-761C576B0986}" srcId="{32F53B06-DB87-4147-A3C1-97958216EB29}" destId="{30576017-C942-4639-8BB3-A627942CDB6E}" srcOrd="6" destOrd="0" parTransId="{CB14D411-3EEE-4611-BF04-438F2D972AB2}" sibTransId="{C758FDD9-535B-4EAA-9FCA-9B832395F9FC}"/>
    <dgm:cxn modelId="{AEAB17F5-D735-48E1-90BD-74C98A38CDED}" type="presOf" srcId="{06E2B769-6BCB-4973-91DF-9EB24A7850B8}" destId="{8BF8AE06-BEB8-4E93-9035-4B4A5E99C545}" srcOrd="0" destOrd="0" presId="urn:microsoft.com/office/officeart/2005/8/layout/default"/>
    <dgm:cxn modelId="{225CE971-CF85-4FFC-8756-6746C80EBC87}" type="presParOf" srcId="{DC882E91-6EBE-4B12-8B44-2728130C4651}" destId="{90EA28AD-0035-4B6D-A1ED-84D718B95FA2}" srcOrd="0" destOrd="0" presId="urn:microsoft.com/office/officeart/2005/8/layout/default"/>
    <dgm:cxn modelId="{82820B07-8839-4045-90CE-3098E478BD16}" type="presParOf" srcId="{DC882E91-6EBE-4B12-8B44-2728130C4651}" destId="{ECFAE17C-6196-4BEA-8940-158C1D328C47}" srcOrd="1" destOrd="0" presId="urn:microsoft.com/office/officeart/2005/8/layout/default"/>
    <dgm:cxn modelId="{18262DBD-F6B5-4B9B-AB17-21B2DD922C2C}" type="presParOf" srcId="{DC882E91-6EBE-4B12-8B44-2728130C4651}" destId="{A32139CB-C046-474A-9527-298988584B1E}" srcOrd="2" destOrd="0" presId="urn:microsoft.com/office/officeart/2005/8/layout/default"/>
    <dgm:cxn modelId="{AC9C4532-DD07-4177-A438-67397DF5A458}" type="presParOf" srcId="{DC882E91-6EBE-4B12-8B44-2728130C4651}" destId="{0AA08D16-C164-4159-B431-AFE81BC4EC03}" srcOrd="3" destOrd="0" presId="urn:microsoft.com/office/officeart/2005/8/layout/default"/>
    <dgm:cxn modelId="{900C87AD-93DB-4A89-ABEA-CB3DFB0C93BF}" type="presParOf" srcId="{DC882E91-6EBE-4B12-8B44-2728130C4651}" destId="{8BF8AE06-BEB8-4E93-9035-4B4A5E99C545}" srcOrd="4" destOrd="0" presId="urn:microsoft.com/office/officeart/2005/8/layout/default"/>
    <dgm:cxn modelId="{CB4C340F-3FA7-416B-998E-28D419320DCE}" type="presParOf" srcId="{DC882E91-6EBE-4B12-8B44-2728130C4651}" destId="{DEF289A2-B172-47BD-9C24-4CA03B3FD2B2}" srcOrd="5" destOrd="0" presId="urn:microsoft.com/office/officeart/2005/8/layout/default"/>
    <dgm:cxn modelId="{3D352290-C54E-4AB4-B5DB-15E12EB3440A}" type="presParOf" srcId="{DC882E91-6EBE-4B12-8B44-2728130C4651}" destId="{E71AE625-C87E-4BC6-B15E-81515DC9B8CC}" srcOrd="6" destOrd="0" presId="urn:microsoft.com/office/officeart/2005/8/layout/default"/>
    <dgm:cxn modelId="{EB3C6ED6-E3E4-4DB1-8DAC-8B7052A6E90F}" type="presParOf" srcId="{DC882E91-6EBE-4B12-8B44-2728130C4651}" destId="{CB2483D9-8E84-4DFC-8E82-B3DB160A9E75}" srcOrd="7" destOrd="0" presId="urn:microsoft.com/office/officeart/2005/8/layout/default"/>
    <dgm:cxn modelId="{7EC48AFD-4289-4A9A-81EA-20D7FDADF33D}" type="presParOf" srcId="{DC882E91-6EBE-4B12-8B44-2728130C4651}" destId="{210622BE-39E2-479F-A628-BBB61563FF37}" srcOrd="8" destOrd="0" presId="urn:microsoft.com/office/officeart/2005/8/layout/default"/>
    <dgm:cxn modelId="{EEB6CA63-4BCA-44FE-8BC8-C05A1BEEDFBB}" type="presParOf" srcId="{DC882E91-6EBE-4B12-8B44-2728130C4651}" destId="{C5150BCE-C45C-40AF-891D-518869BBC42C}" srcOrd="9" destOrd="0" presId="urn:microsoft.com/office/officeart/2005/8/layout/default"/>
    <dgm:cxn modelId="{5499A389-886B-469C-BE61-03111607D359}" type="presParOf" srcId="{DC882E91-6EBE-4B12-8B44-2728130C4651}" destId="{C1BA2135-D35E-4749-972E-C1F4676A52D8}" srcOrd="10" destOrd="0" presId="urn:microsoft.com/office/officeart/2005/8/layout/default"/>
    <dgm:cxn modelId="{D77007B9-D2A4-4772-B7CB-8D206E2E5BAC}" type="presParOf" srcId="{DC882E91-6EBE-4B12-8B44-2728130C4651}" destId="{D5D4E905-8DD3-4A8D-A904-2169BDD01FE3}" srcOrd="11" destOrd="0" presId="urn:microsoft.com/office/officeart/2005/8/layout/default"/>
    <dgm:cxn modelId="{6E56B5EA-3BA5-48F1-9773-AFB683B7A5CF}" type="presParOf" srcId="{DC882E91-6EBE-4B12-8B44-2728130C4651}" destId="{E2F1B5E0-0FF8-4084-8149-C2D1DD349AEA}" srcOrd="12" destOrd="0" presId="urn:microsoft.com/office/officeart/2005/8/layout/default"/>
    <dgm:cxn modelId="{B7948BA1-F235-4378-8D8E-B95E4BAE15BD}" type="presParOf" srcId="{DC882E91-6EBE-4B12-8B44-2728130C4651}" destId="{EEB6B0A3-DFD3-40F2-B74F-ADF2B542FF16}" srcOrd="13" destOrd="0" presId="urn:microsoft.com/office/officeart/2005/8/layout/default"/>
    <dgm:cxn modelId="{ED686F7E-8CD4-47D4-B36F-C12F41D801EE}" type="presParOf" srcId="{DC882E91-6EBE-4B12-8B44-2728130C4651}" destId="{7EF1491E-7896-4E8D-9D67-BC05BF883346}" srcOrd="14" destOrd="0" presId="urn:microsoft.com/office/officeart/2005/8/layout/default"/>
    <dgm:cxn modelId="{A0E96553-C006-4401-A201-8029DF2ACFCD}" type="presParOf" srcId="{DC882E91-6EBE-4B12-8B44-2728130C4651}" destId="{CCA0FFF7-D0B3-4FB7-9F4C-D93932C873A0}" srcOrd="15" destOrd="0" presId="urn:microsoft.com/office/officeart/2005/8/layout/default"/>
    <dgm:cxn modelId="{79E09B0F-9C1C-4BAA-A182-819795F13BE4}" type="presParOf" srcId="{DC882E91-6EBE-4B12-8B44-2728130C4651}" destId="{7AD3F133-8AC9-410F-B9C3-79296B2B79F6}"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97BF4F-11C0-4AD7-8B72-40121CDA0134}"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5A2BE3AE-2F4D-48E4-9594-5DE34BB5A355}">
      <dgm:prSet/>
      <dgm:spPr/>
      <dgm:t>
        <a:bodyPr/>
        <a:lstStyle/>
        <a:p>
          <a:r>
            <a:rPr lang="en-US" b="0" i="0"/>
            <a:t>Connectionless</a:t>
          </a:r>
          <a:endParaRPr lang="en-US"/>
        </a:p>
      </dgm:t>
    </dgm:pt>
    <dgm:pt modelId="{81CC6005-1840-4702-B6AD-2531AEDF7B86}" type="parTrans" cxnId="{4A8C574A-BCB4-4FD1-A247-8C7DB7ECDF4F}">
      <dgm:prSet/>
      <dgm:spPr/>
      <dgm:t>
        <a:bodyPr/>
        <a:lstStyle/>
        <a:p>
          <a:endParaRPr lang="en-US"/>
        </a:p>
      </dgm:t>
    </dgm:pt>
    <dgm:pt modelId="{0124B6AB-52FB-4E62-9342-80C2366F29F8}" type="sibTrans" cxnId="{4A8C574A-BCB4-4FD1-A247-8C7DB7ECDF4F}">
      <dgm:prSet/>
      <dgm:spPr/>
      <dgm:t>
        <a:bodyPr/>
        <a:lstStyle/>
        <a:p>
          <a:endParaRPr lang="en-US"/>
        </a:p>
      </dgm:t>
    </dgm:pt>
    <dgm:pt modelId="{FBFE1275-47E3-4779-B3EA-04362002C219}">
      <dgm:prSet/>
      <dgm:spPr/>
      <dgm:t>
        <a:bodyPr/>
        <a:lstStyle/>
        <a:p>
          <a:r>
            <a:rPr lang="en-US" b="0" i="0"/>
            <a:t>Unreliable</a:t>
          </a:r>
          <a:endParaRPr lang="en-US"/>
        </a:p>
      </dgm:t>
    </dgm:pt>
    <dgm:pt modelId="{87731C8B-F5F2-4679-A07C-3090DB378C3B}" type="parTrans" cxnId="{6D3372FD-FD1A-4744-B8F6-52F63BCB4D8C}">
      <dgm:prSet/>
      <dgm:spPr/>
      <dgm:t>
        <a:bodyPr/>
        <a:lstStyle/>
        <a:p>
          <a:endParaRPr lang="en-US"/>
        </a:p>
      </dgm:t>
    </dgm:pt>
    <dgm:pt modelId="{CD6FE7F7-AAF5-47C7-A42A-71579BF89894}" type="sibTrans" cxnId="{6D3372FD-FD1A-4744-B8F6-52F63BCB4D8C}">
      <dgm:prSet/>
      <dgm:spPr/>
      <dgm:t>
        <a:bodyPr/>
        <a:lstStyle/>
        <a:p>
          <a:endParaRPr lang="en-US"/>
        </a:p>
      </dgm:t>
    </dgm:pt>
    <dgm:pt modelId="{6D267623-3B65-4662-A0C8-36D6C0B8DD59}">
      <dgm:prSet/>
      <dgm:spPr/>
      <dgm:t>
        <a:bodyPr/>
        <a:lstStyle/>
        <a:p>
          <a:r>
            <a:rPr lang="en-US"/>
            <a:t>L</a:t>
          </a:r>
          <a:r>
            <a:rPr lang="en-US" b="0" i="0"/>
            <a:t>ow Overhead</a:t>
          </a:r>
          <a:endParaRPr lang="en-US"/>
        </a:p>
      </dgm:t>
    </dgm:pt>
    <dgm:pt modelId="{F4AEB1AD-FE48-4B59-A853-616DDD97E149}" type="parTrans" cxnId="{43EEEA23-693F-4436-B2C0-353223661D9D}">
      <dgm:prSet/>
      <dgm:spPr/>
      <dgm:t>
        <a:bodyPr/>
        <a:lstStyle/>
        <a:p>
          <a:endParaRPr lang="en-US"/>
        </a:p>
      </dgm:t>
    </dgm:pt>
    <dgm:pt modelId="{8E72CBFD-AC6C-4F3C-A669-E75BD1B3922A}" type="sibTrans" cxnId="{43EEEA23-693F-4436-B2C0-353223661D9D}">
      <dgm:prSet/>
      <dgm:spPr/>
      <dgm:t>
        <a:bodyPr/>
        <a:lstStyle/>
        <a:p>
          <a:endParaRPr lang="en-US"/>
        </a:p>
      </dgm:t>
    </dgm:pt>
    <dgm:pt modelId="{CF76E7EF-CDB8-4EA2-A3A7-0F7E94D9F949}">
      <dgm:prSet/>
      <dgm:spPr/>
      <dgm:t>
        <a:bodyPr/>
        <a:lstStyle/>
        <a:p>
          <a:r>
            <a:rPr lang="en-US" b="0" i="0"/>
            <a:t>No Ordering</a:t>
          </a:r>
          <a:endParaRPr lang="en-US"/>
        </a:p>
      </dgm:t>
    </dgm:pt>
    <dgm:pt modelId="{BD213E81-95A6-4ED2-87F9-FC21EA77F4E3}" type="parTrans" cxnId="{161BF679-0B45-4B40-8B7C-BA5B2B051130}">
      <dgm:prSet/>
      <dgm:spPr/>
      <dgm:t>
        <a:bodyPr/>
        <a:lstStyle/>
        <a:p>
          <a:endParaRPr lang="en-US"/>
        </a:p>
      </dgm:t>
    </dgm:pt>
    <dgm:pt modelId="{982A9A6C-6FD2-477D-9EEC-A3BFD17BA843}" type="sibTrans" cxnId="{161BF679-0B45-4B40-8B7C-BA5B2B051130}">
      <dgm:prSet/>
      <dgm:spPr/>
      <dgm:t>
        <a:bodyPr/>
        <a:lstStyle/>
        <a:p>
          <a:endParaRPr lang="en-US"/>
        </a:p>
      </dgm:t>
    </dgm:pt>
    <dgm:pt modelId="{E3C5F053-2203-4F0B-9D5F-8FB93C1373C5}">
      <dgm:prSet/>
      <dgm:spPr/>
      <dgm:t>
        <a:bodyPr/>
        <a:lstStyle/>
        <a:p>
          <a:r>
            <a:rPr lang="en-US" b="0" i="0"/>
            <a:t>No Flow Control</a:t>
          </a:r>
          <a:endParaRPr lang="en-US"/>
        </a:p>
      </dgm:t>
    </dgm:pt>
    <dgm:pt modelId="{3B998441-7F31-484E-9175-96C4D521E163}" type="parTrans" cxnId="{DCE125DE-7CE3-4200-815A-A7C94E9B6938}">
      <dgm:prSet/>
      <dgm:spPr/>
      <dgm:t>
        <a:bodyPr/>
        <a:lstStyle/>
        <a:p>
          <a:endParaRPr lang="en-US"/>
        </a:p>
      </dgm:t>
    </dgm:pt>
    <dgm:pt modelId="{7581B94B-5C3D-4C8F-9D4F-30947289EC0F}" type="sibTrans" cxnId="{DCE125DE-7CE3-4200-815A-A7C94E9B6938}">
      <dgm:prSet/>
      <dgm:spPr/>
      <dgm:t>
        <a:bodyPr/>
        <a:lstStyle/>
        <a:p>
          <a:endParaRPr lang="en-US"/>
        </a:p>
      </dgm:t>
    </dgm:pt>
    <dgm:pt modelId="{90055BB2-B8A4-474B-81EC-33C54FBF0F8C}">
      <dgm:prSet/>
      <dgm:spPr/>
      <dgm:t>
        <a:bodyPr/>
        <a:lstStyle/>
        <a:p>
          <a:r>
            <a:rPr lang="en-US" b="0" i="0"/>
            <a:t>Suitable for Real-Time Applications</a:t>
          </a:r>
          <a:endParaRPr lang="en-US"/>
        </a:p>
      </dgm:t>
    </dgm:pt>
    <dgm:pt modelId="{22CF0C58-541B-4A79-8780-CE9AF7F96F23}" type="parTrans" cxnId="{00BCB325-E08B-48EC-BF6F-23C115FBD08A}">
      <dgm:prSet/>
      <dgm:spPr/>
      <dgm:t>
        <a:bodyPr/>
        <a:lstStyle/>
        <a:p>
          <a:endParaRPr lang="en-US"/>
        </a:p>
      </dgm:t>
    </dgm:pt>
    <dgm:pt modelId="{16610622-2806-43AB-AFEB-BB41BD0B7721}" type="sibTrans" cxnId="{00BCB325-E08B-48EC-BF6F-23C115FBD08A}">
      <dgm:prSet/>
      <dgm:spPr/>
      <dgm:t>
        <a:bodyPr/>
        <a:lstStyle/>
        <a:p>
          <a:endParaRPr lang="en-US"/>
        </a:p>
      </dgm:t>
    </dgm:pt>
    <dgm:pt modelId="{812ED4CD-8A8A-475F-8A9D-7E300D5C7146}">
      <dgm:prSet/>
      <dgm:spPr/>
      <dgm:t>
        <a:bodyPr/>
        <a:lstStyle/>
        <a:p>
          <a:r>
            <a:rPr lang="en-US" b="0" i="0"/>
            <a:t>Broadcast and Multicast</a:t>
          </a:r>
          <a:endParaRPr lang="en-US"/>
        </a:p>
      </dgm:t>
    </dgm:pt>
    <dgm:pt modelId="{DE714080-2EA0-4BC1-8CEC-DA99CD72F17B}" type="parTrans" cxnId="{3B11E129-8707-44FE-A989-55B168AE07A5}">
      <dgm:prSet/>
      <dgm:spPr/>
      <dgm:t>
        <a:bodyPr/>
        <a:lstStyle/>
        <a:p>
          <a:endParaRPr lang="en-US"/>
        </a:p>
      </dgm:t>
    </dgm:pt>
    <dgm:pt modelId="{3D20142A-B340-4AE9-9A9D-F8BEAACD981D}" type="sibTrans" cxnId="{3B11E129-8707-44FE-A989-55B168AE07A5}">
      <dgm:prSet/>
      <dgm:spPr/>
      <dgm:t>
        <a:bodyPr/>
        <a:lstStyle/>
        <a:p>
          <a:endParaRPr lang="en-US"/>
        </a:p>
      </dgm:t>
    </dgm:pt>
    <dgm:pt modelId="{F34A5F60-3A64-48F2-8D21-0E23014F84DF}" type="pres">
      <dgm:prSet presAssocID="{1D97BF4F-11C0-4AD7-8B72-40121CDA0134}" presName="diagram" presStyleCnt="0">
        <dgm:presLayoutVars>
          <dgm:dir/>
          <dgm:resizeHandles val="exact"/>
        </dgm:presLayoutVars>
      </dgm:prSet>
      <dgm:spPr/>
    </dgm:pt>
    <dgm:pt modelId="{01C28B01-0EFE-43F2-B762-F998D81B2831}" type="pres">
      <dgm:prSet presAssocID="{5A2BE3AE-2F4D-48E4-9594-5DE34BB5A355}" presName="node" presStyleLbl="node1" presStyleIdx="0" presStyleCnt="7">
        <dgm:presLayoutVars>
          <dgm:bulletEnabled val="1"/>
        </dgm:presLayoutVars>
      </dgm:prSet>
      <dgm:spPr/>
    </dgm:pt>
    <dgm:pt modelId="{09926756-8970-45AB-98BC-8F076E5FA644}" type="pres">
      <dgm:prSet presAssocID="{0124B6AB-52FB-4E62-9342-80C2366F29F8}" presName="sibTrans" presStyleCnt="0"/>
      <dgm:spPr/>
    </dgm:pt>
    <dgm:pt modelId="{35E9DB24-DD3A-41F4-AD8F-FBEE4AE652DF}" type="pres">
      <dgm:prSet presAssocID="{FBFE1275-47E3-4779-B3EA-04362002C219}" presName="node" presStyleLbl="node1" presStyleIdx="1" presStyleCnt="7">
        <dgm:presLayoutVars>
          <dgm:bulletEnabled val="1"/>
        </dgm:presLayoutVars>
      </dgm:prSet>
      <dgm:spPr/>
    </dgm:pt>
    <dgm:pt modelId="{C8BBFC6F-EF6F-44FA-B624-D63F3D9E22E9}" type="pres">
      <dgm:prSet presAssocID="{CD6FE7F7-AAF5-47C7-A42A-71579BF89894}" presName="sibTrans" presStyleCnt="0"/>
      <dgm:spPr/>
    </dgm:pt>
    <dgm:pt modelId="{37630B1E-7BDB-4204-B784-76E2A8B37C01}" type="pres">
      <dgm:prSet presAssocID="{6D267623-3B65-4662-A0C8-36D6C0B8DD59}" presName="node" presStyleLbl="node1" presStyleIdx="2" presStyleCnt="7">
        <dgm:presLayoutVars>
          <dgm:bulletEnabled val="1"/>
        </dgm:presLayoutVars>
      </dgm:prSet>
      <dgm:spPr/>
    </dgm:pt>
    <dgm:pt modelId="{5E05DAEA-CA8E-40B6-9194-2FB0451BBE09}" type="pres">
      <dgm:prSet presAssocID="{8E72CBFD-AC6C-4F3C-A669-E75BD1B3922A}" presName="sibTrans" presStyleCnt="0"/>
      <dgm:spPr/>
    </dgm:pt>
    <dgm:pt modelId="{28BDC312-FEC2-4198-8C9D-974FDFF59275}" type="pres">
      <dgm:prSet presAssocID="{CF76E7EF-CDB8-4EA2-A3A7-0F7E94D9F949}" presName="node" presStyleLbl="node1" presStyleIdx="3" presStyleCnt="7">
        <dgm:presLayoutVars>
          <dgm:bulletEnabled val="1"/>
        </dgm:presLayoutVars>
      </dgm:prSet>
      <dgm:spPr/>
    </dgm:pt>
    <dgm:pt modelId="{632F33A9-CE2E-450D-AE6D-AC735B262653}" type="pres">
      <dgm:prSet presAssocID="{982A9A6C-6FD2-477D-9EEC-A3BFD17BA843}" presName="sibTrans" presStyleCnt="0"/>
      <dgm:spPr/>
    </dgm:pt>
    <dgm:pt modelId="{6A42BFF8-DA15-4226-B5F5-8CCA50524078}" type="pres">
      <dgm:prSet presAssocID="{E3C5F053-2203-4F0B-9D5F-8FB93C1373C5}" presName="node" presStyleLbl="node1" presStyleIdx="4" presStyleCnt="7">
        <dgm:presLayoutVars>
          <dgm:bulletEnabled val="1"/>
        </dgm:presLayoutVars>
      </dgm:prSet>
      <dgm:spPr/>
    </dgm:pt>
    <dgm:pt modelId="{2AA8BAAD-3F59-4736-A4D3-388A810AA7BA}" type="pres">
      <dgm:prSet presAssocID="{7581B94B-5C3D-4C8F-9D4F-30947289EC0F}" presName="sibTrans" presStyleCnt="0"/>
      <dgm:spPr/>
    </dgm:pt>
    <dgm:pt modelId="{739DE38A-CC4D-4417-AFBC-20E79DDCAEBB}" type="pres">
      <dgm:prSet presAssocID="{90055BB2-B8A4-474B-81EC-33C54FBF0F8C}" presName="node" presStyleLbl="node1" presStyleIdx="5" presStyleCnt="7">
        <dgm:presLayoutVars>
          <dgm:bulletEnabled val="1"/>
        </dgm:presLayoutVars>
      </dgm:prSet>
      <dgm:spPr/>
    </dgm:pt>
    <dgm:pt modelId="{24967D84-176F-49E3-9E30-719BCD1731D4}" type="pres">
      <dgm:prSet presAssocID="{16610622-2806-43AB-AFEB-BB41BD0B7721}" presName="sibTrans" presStyleCnt="0"/>
      <dgm:spPr/>
    </dgm:pt>
    <dgm:pt modelId="{0A545E54-2944-4072-969D-A710D7FD3022}" type="pres">
      <dgm:prSet presAssocID="{812ED4CD-8A8A-475F-8A9D-7E300D5C7146}" presName="node" presStyleLbl="node1" presStyleIdx="6" presStyleCnt="7">
        <dgm:presLayoutVars>
          <dgm:bulletEnabled val="1"/>
        </dgm:presLayoutVars>
      </dgm:prSet>
      <dgm:spPr/>
    </dgm:pt>
  </dgm:ptLst>
  <dgm:cxnLst>
    <dgm:cxn modelId="{A78BF608-A417-4A1A-A48F-EB511B88D4AA}" type="presOf" srcId="{812ED4CD-8A8A-475F-8A9D-7E300D5C7146}" destId="{0A545E54-2944-4072-969D-A710D7FD3022}" srcOrd="0" destOrd="0" presId="urn:microsoft.com/office/officeart/2005/8/layout/default"/>
    <dgm:cxn modelId="{43EEEA23-693F-4436-B2C0-353223661D9D}" srcId="{1D97BF4F-11C0-4AD7-8B72-40121CDA0134}" destId="{6D267623-3B65-4662-A0C8-36D6C0B8DD59}" srcOrd="2" destOrd="0" parTransId="{F4AEB1AD-FE48-4B59-A853-616DDD97E149}" sibTransId="{8E72CBFD-AC6C-4F3C-A669-E75BD1B3922A}"/>
    <dgm:cxn modelId="{00BCB325-E08B-48EC-BF6F-23C115FBD08A}" srcId="{1D97BF4F-11C0-4AD7-8B72-40121CDA0134}" destId="{90055BB2-B8A4-474B-81EC-33C54FBF0F8C}" srcOrd="5" destOrd="0" parTransId="{22CF0C58-541B-4A79-8780-CE9AF7F96F23}" sibTransId="{16610622-2806-43AB-AFEB-BB41BD0B7721}"/>
    <dgm:cxn modelId="{3B11E129-8707-44FE-A989-55B168AE07A5}" srcId="{1D97BF4F-11C0-4AD7-8B72-40121CDA0134}" destId="{812ED4CD-8A8A-475F-8A9D-7E300D5C7146}" srcOrd="6" destOrd="0" parTransId="{DE714080-2EA0-4BC1-8CEC-DA99CD72F17B}" sibTransId="{3D20142A-B340-4AE9-9A9D-F8BEAACD981D}"/>
    <dgm:cxn modelId="{4A8C574A-BCB4-4FD1-A247-8C7DB7ECDF4F}" srcId="{1D97BF4F-11C0-4AD7-8B72-40121CDA0134}" destId="{5A2BE3AE-2F4D-48E4-9594-5DE34BB5A355}" srcOrd="0" destOrd="0" parTransId="{81CC6005-1840-4702-B6AD-2531AEDF7B86}" sibTransId="{0124B6AB-52FB-4E62-9342-80C2366F29F8}"/>
    <dgm:cxn modelId="{36243A59-7EFA-4EAA-8C69-15CC85943D9C}" type="presOf" srcId="{5A2BE3AE-2F4D-48E4-9594-5DE34BB5A355}" destId="{01C28B01-0EFE-43F2-B762-F998D81B2831}" srcOrd="0" destOrd="0" presId="urn:microsoft.com/office/officeart/2005/8/layout/default"/>
    <dgm:cxn modelId="{161BF679-0B45-4B40-8B7C-BA5B2B051130}" srcId="{1D97BF4F-11C0-4AD7-8B72-40121CDA0134}" destId="{CF76E7EF-CDB8-4EA2-A3A7-0F7E94D9F949}" srcOrd="3" destOrd="0" parTransId="{BD213E81-95A6-4ED2-87F9-FC21EA77F4E3}" sibTransId="{982A9A6C-6FD2-477D-9EEC-A3BFD17BA843}"/>
    <dgm:cxn modelId="{D2A29894-93DE-4F58-9792-AB2537F7C0C2}" type="presOf" srcId="{1D97BF4F-11C0-4AD7-8B72-40121CDA0134}" destId="{F34A5F60-3A64-48F2-8D21-0E23014F84DF}" srcOrd="0" destOrd="0" presId="urn:microsoft.com/office/officeart/2005/8/layout/default"/>
    <dgm:cxn modelId="{90D613B1-CE5E-4B21-9A10-57F2A8E53B50}" type="presOf" srcId="{FBFE1275-47E3-4779-B3EA-04362002C219}" destId="{35E9DB24-DD3A-41F4-AD8F-FBEE4AE652DF}" srcOrd="0" destOrd="0" presId="urn:microsoft.com/office/officeart/2005/8/layout/default"/>
    <dgm:cxn modelId="{28FD89B1-2D2A-4929-91AF-EF1779DE4298}" type="presOf" srcId="{E3C5F053-2203-4F0B-9D5F-8FB93C1373C5}" destId="{6A42BFF8-DA15-4226-B5F5-8CCA50524078}" srcOrd="0" destOrd="0" presId="urn:microsoft.com/office/officeart/2005/8/layout/default"/>
    <dgm:cxn modelId="{3AE87CDA-4161-4108-906F-705C22BF40DA}" type="presOf" srcId="{6D267623-3B65-4662-A0C8-36D6C0B8DD59}" destId="{37630B1E-7BDB-4204-B784-76E2A8B37C01}" srcOrd="0" destOrd="0" presId="urn:microsoft.com/office/officeart/2005/8/layout/default"/>
    <dgm:cxn modelId="{DCE125DE-7CE3-4200-815A-A7C94E9B6938}" srcId="{1D97BF4F-11C0-4AD7-8B72-40121CDA0134}" destId="{E3C5F053-2203-4F0B-9D5F-8FB93C1373C5}" srcOrd="4" destOrd="0" parTransId="{3B998441-7F31-484E-9175-96C4D521E163}" sibTransId="{7581B94B-5C3D-4C8F-9D4F-30947289EC0F}"/>
    <dgm:cxn modelId="{8A3FA2E2-F65A-4C0C-B2C7-1A4BE65F0825}" type="presOf" srcId="{90055BB2-B8A4-474B-81EC-33C54FBF0F8C}" destId="{739DE38A-CC4D-4417-AFBC-20E79DDCAEBB}" srcOrd="0" destOrd="0" presId="urn:microsoft.com/office/officeart/2005/8/layout/default"/>
    <dgm:cxn modelId="{AC7025F5-C7B0-4E0C-ADAE-813813760B8A}" type="presOf" srcId="{CF76E7EF-CDB8-4EA2-A3A7-0F7E94D9F949}" destId="{28BDC312-FEC2-4198-8C9D-974FDFF59275}" srcOrd="0" destOrd="0" presId="urn:microsoft.com/office/officeart/2005/8/layout/default"/>
    <dgm:cxn modelId="{6D3372FD-FD1A-4744-B8F6-52F63BCB4D8C}" srcId="{1D97BF4F-11C0-4AD7-8B72-40121CDA0134}" destId="{FBFE1275-47E3-4779-B3EA-04362002C219}" srcOrd="1" destOrd="0" parTransId="{87731C8B-F5F2-4679-A07C-3090DB378C3B}" sibTransId="{CD6FE7F7-AAF5-47C7-A42A-71579BF89894}"/>
    <dgm:cxn modelId="{BFC667DA-284D-4A24-BD65-2B8B07BF1D0D}" type="presParOf" srcId="{F34A5F60-3A64-48F2-8D21-0E23014F84DF}" destId="{01C28B01-0EFE-43F2-B762-F998D81B2831}" srcOrd="0" destOrd="0" presId="urn:microsoft.com/office/officeart/2005/8/layout/default"/>
    <dgm:cxn modelId="{B412E984-CEE0-443A-A408-E995845DA0CD}" type="presParOf" srcId="{F34A5F60-3A64-48F2-8D21-0E23014F84DF}" destId="{09926756-8970-45AB-98BC-8F076E5FA644}" srcOrd="1" destOrd="0" presId="urn:microsoft.com/office/officeart/2005/8/layout/default"/>
    <dgm:cxn modelId="{6C8ED350-B0C6-4067-8000-030AC85CB986}" type="presParOf" srcId="{F34A5F60-3A64-48F2-8D21-0E23014F84DF}" destId="{35E9DB24-DD3A-41F4-AD8F-FBEE4AE652DF}" srcOrd="2" destOrd="0" presId="urn:microsoft.com/office/officeart/2005/8/layout/default"/>
    <dgm:cxn modelId="{A0063022-82C8-4673-A9AD-D5A4027747C4}" type="presParOf" srcId="{F34A5F60-3A64-48F2-8D21-0E23014F84DF}" destId="{C8BBFC6F-EF6F-44FA-B624-D63F3D9E22E9}" srcOrd="3" destOrd="0" presId="urn:microsoft.com/office/officeart/2005/8/layout/default"/>
    <dgm:cxn modelId="{482C884A-4B18-44BA-B51C-C336379BDEFF}" type="presParOf" srcId="{F34A5F60-3A64-48F2-8D21-0E23014F84DF}" destId="{37630B1E-7BDB-4204-B784-76E2A8B37C01}" srcOrd="4" destOrd="0" presId="urn:microsoft.com/office/officeart/2005/8/layout/default"/>
    <dgm:cxn modelId="{C4ADE54C-EBFB-404E-B98C-7B41148A86AB}" type="presParOf" srcId="{F34A5F60-3A64-48F2-8D21-0E23014F84DF}" destId="{5E05DAEA-CA8E-40B6-9194-2FB0451BBE09}" srcOrd="5" destOrd="0" presId="urn:microsoft.com/office/officeart/2005/8/layout/default"/>
    <dgm:cxn modelId="{DBBD1898-CD2C-4A5F-B492-079853A5F4DA}" type="presParOf" srcId="{F34A5F60-3A64-48F2-8D21-0E23014F84DF}" destId="{28BDC312-FEC2-4198-8C9D-974FDFF59275}" srcOrd="6" destOrd="0" presId="urn:microsoft.com/office/officeart/2005/8/layout/default"/>
    <dgm:cxn modelId="{E2BFC9A7-E81E-4FC4-9689-9AA517941604}" type="presParOf" srcId="{F34A5F60-3A64-48F2-8D21-0E23014F84DF}" destId="{632F33A9-CE2E-450D-AE6D-AC735B262653}" srcOrd="7" destOrd="0" presId="urn:microsoft.com/office/officeart/2005/8/layout/default"/>
    <dgm:cxn modelId="{A6773536-87BB-42B2-A504-60E08ABEF64B}" type="presParOf" srcId="{F34A5F60-3A64-48F2-8D21-0E23014F84DF}" destId="{6A42BFF8-DA15-4226-B5F5-8CCA50524078}" srcOrd="8" destOrd="0" presId="urn:microsoft.com/office/officeart/2005/8/layout/default"/>
    <dgm:cxn modelId="{DB594E3D-8F96-4263-827C-97ECBF7F729F}" type="presParOf" srcId="{F34A5F60-3A64-48F2-8D21-0E23014F84DF}" destId="{2AA8BAAD-3F59-4736-A4D3-388A810AA7BA}" srcOrd="9" destOrd="0" presId="urn:microsoft.com/office/officeart/2005/8/layout/default"/>
    <dgm:cxn modelId="{7AE8421E-067C-4121-AEFB-BC73190FE433}" type="presParOf" srcId="{F34A5F60-3A64-48F2-8D21-0E23014F84DF}" destId="{739DE38A-CC4D-4417-AFBC-20E79DDCAEBB}" srcOrd="10" destOrd="0" presId="urn:microsoft.com/office/officeart/2005/8/layout/default"/>
    <dgm:cxn modelId="{6D777C36-E08A-4FBD-8C43-D26CBFF55373}" type="presParOf" srcId="{F34A5F60-3A64-48F2-8D21-0E23014F84DF}" destId="{24967D84-176F-49E3-9E30-719BCD1731D4}" srcOrd="11" destOrd="0" presId="urn:microsoft.com/office/officeart/2005/8/layout/default"/>
    <dgm:cxn modelId="{1CB1A94C-C24D-445B-936F-DFBF963E86E8}" type="presParOf" srcId="{F34A5F60-3A64-48F2-8D21-0E23014F84DF}" destId="{0A545E54-2944-4072-969D-A710D7FD3022}"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5F697E-C47E-4E75-B398-399584C39E01}"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D08161B-219F-4BB9-A890-1800C9B82DDD}">
      <dgm:prSet/>
      <dgm:spPr/>
      <dgm:t>
        <a:bodyPr/>
        <a:lstStyle/>
        <a:p>
          <a:pPr>
            <a:lnSpc>
              <a:spcPct val="100000"/>
            </a:lnSpc>
            <a:defRPr b="1"/>
          </a:pPr>
          <a:r>
            <a:rPr lang="en-US"/>
            <a:t>Real World Scenario Packet Analysis</a:t>
          </a:r>
        </a:p>
      </dgm:t>
    </dgm:pt>
    <dgm:pt modelId="{CA33F33F-9B85-443B-8EA5-60ABC61B5DBD}" type="parTrans" cxnId="{A06774EC-7939-45C6-A947-4FA3450753F8}">
      <dgm:prSet/>
      <dgm:spPr/>
      <dgm:t>
        <a:bodyPr/>
        <a:lstStyle/>
        <a:p>
          <a:endParaRPr lang="en-US"/>
        </a:p>
      </dgm:t>
    </dgm:pt>
    <dgm:pt modelId="{415FC4CA-5D09-4135-9C9D-C561625AA221}" type="sibTrans" cxnId="{A06774EC-7939-45C6-A947-4FA3450753F8}">
      <dgm:prSet/>
      <dgm:spPr/>
      <dgm:t>
        <a:bodyPr/>
        <a:lstStyle/>
        <a:p>
          <a:endParaRPr lang="en-US"/>
        </a:p>
      </dgm:t>
    </dgm:pt>
    <dgm:pt modelId="{6B2D431A-F032-4B8D-9978-5977E4DB3833}">
      <dgm:prSet/>
      <dgm:spPr/>
      <dgm:t>
        <a:bodyPr/>
        <a:lstStyle/>
        <a:p>
          <a:pPr>
            <a:lnSpc>
              <a:spcPct val="100000"/>
            </a:lnSpc>
          </a:pPr>
          <a:r>
            <a:rPr lang="en-US" baseline="0"/>
            <a:t>Tapping Into The Wire</a:t>
          </a:r>
          <a:endParaRPr lang="en-US"/>
        </a:p>
      </dgm:t>
    </dgm:pt>
    <dgm:pt modelId="{239E9264-6771-466A-905F-2471E404DAD6}" type="parTrans" cxnId="{A9636348-7702-4D72-BEB5-3CB6E5C8CF9A}">
      <dgm:prSet/>
      <dgm:spPr/>
      <dgm:t>
        <a:bodyPr/>
        <a:lstStyle/>
        <a:p>
          <a:endParaRPr lang="en-US"/>
        </a:p>
      </dgm:t>
    </dgm:pt>
    <dgm:pt modelId="{01A0ABCE-64D9-41E0-B5E5-97F7A6A035A2}" type="sibTrans" cxnId="{A9636348-7702-4D72-BEB5-3CB6E5C8CF9A}">
      <dgm:prSet/>
      <dgm:spPr/>
      <dgm:t>
        <a:bodyPr/>
        <a:lstStyle/>
        <a:p>
          <a:endParaRPr lang="en-US"/>
        </a:p>
      </dgm:t>
    </dgm:pt>
    <dgm:pt modelId="{1F3C7617-850F-4160-8D04-D44BD3F4E63E}">
      <dgm:prSet/>
      <dgm:spPr/>
      <dgm:t>
        <a:bodyPr/>
        <a:lstStyle/>
        <a:p>
          <a:pPr>
            <a:lnSpc>
              <a:spcPct val="100000"/>
            </a:lnSpc>
            <a:defRPr b="1"/>
          </a:pPr>
          <a:r>
            <a:rPr lang="en-US"/>
            <a:t>Packet Analysis for Security</a:t>
          </a:r>
        </a:p>
      </dgm:t>
    </dgm:pt>
    <dgm:pt modelId="{9408A414-92BA-4E72-8517-2F1B0F3265AF}" type="parTrans" cxnId="{CDAEE430-618A-427D-9A4D-7F367E6E1915}">
      <dgm:prSet/>
      <dgm:spPr/>
      <dgm:t>
        <a:bodyPr/>
        <a:lstStyle/>
        <a:p>
          <a:endParaRPr lang="en-US"/>
        </a:p>
      </dgm:t>
    </dgm:pt>
    <dgm:pt modelId="{5DF710BF-D81B-43F8-927C-0B58B8FA6F25}" type="sibTrans" cxnId="{CDAEE430-618A-427D-9A4D-7F367E6E1915}">
      <dgm:prSet/>
      <dgm:spPr/>
      <dgm:t>
        <a:bodyPr/>
        <a:lstStyle/>
        <a:p>
          <a:endParaRPr lang="en-US"/>
        </a:p>
      </dgm:t>
    </dgm:pt>
    <dgm:pt modelId="{0483D0A2-BE56-4561-9877-E6E44D32CEDF}">
      <dgm:prSet/>
      <dgm:spPr/>
      <dgm:t>
        <a:bodyPr/>
        <a:lstStyle/>
        <a:p>
          <a:pPr>
            <a:lnSpc>
              <a:spcPct val="100000"/>
            </a:lnSpc>
          </a:pPr>
          <a:r>
            <a:rPr lang="en-US" baseline="0"/>
            <a:t>Analyzing Attacks in the Network</a:t>
          </a:r>
          <a:endParaRPr lang="en-US"/>
        </a:p>
      </dgm:t>
    </dgm:pt>
    <dgm:pt modelId="{ED76FDAF-024F-4657-8C9B-746A55DFE809}" type="parTrans" cxnId="{91435414-1B8F-4904-A68B-20AE805DCA13}">
      <dgm:prSet/>
      <dgm:spPr/>
      <dgm:t>
        <a:bodyPr/>
        <a:lstStyle/>
        <a:p>
          <a:endParaRPr lang="en-US"/>
        </a:p>
      </dgm:t>
    </dgm:pt>
    <dgm:pt modelId="{A24E8C0A-28D4-44E4-A826-AD7437D6F0E9}" type="sibTrans" cxnId="{91435414-1B8F-4904-A68B-20AE805DCA13}">
      <dgm:prSet/>
      <dgm:spPr/>
      <dgm:t>
        <a:bodyPr/>
        <a:lstStyle/>
        <a:p>
          <a:endParaRPr lang="en-US"/>
        </a:p>
      </dgm:t>
    </dgm:pt>
    <dgm:pt modelId="{1952E3C5-0171-4AAE-9B80-6EACDA86E7E0}" type="pres">
      <dgm:prSet presAssocID="{1C5F697E-C47E-4E75-B398-399584C39E01}" presName="root" presStyleCnt="0">
        <dgm:presLayoutVars>
          <dgm:dir/>
          <dgm:resizeHandles val="exact"/>
        </dgm:presLayoutVars>
      </dgm:prSet>
      <dgm:spPr/>
    </dgm:pt>
    <dgm:pt modelId="{7A32082A-5EEB-47BF-9BB3-253B2A677C3D}" type="pres">
      <dgm:prSet presAssocID="{FD08161B-219F-4BB9-A890-1800C9B82DDD}" presName="compNode" presStyleCnt="0"/>
      <dgm:spPr/>
    </dgm:pt>
    <dgm:pt modelId="{D319180B-E50A-48BB-9F86-79DDA25E8364}" type="pres">
      <dgm:prSet presAssocID="{FD08161B-219F-4BB9-A890-1800C9B82DD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3D45F017-0B8F-4AAD-9676-2785B11463A2}" type="pres">
      <dgm:prSet presAssocID="{FD08161B-219F-4BB9-A890-1800C9B82DDD}" presName="iconSpace" presStyleCnt="0"/>
      <dgm:spPr/>
    </dgm:pt>
    <dgm:pt modelId="{8DF74EE5-4944-49AE-84FA-1AF961FBBA63}" type="pres">
      <dgm:prSet presAssocID="{FD08161B-219F-4BB9-A890-1800C9B82DDD}" presName="parTx" presStyleLbl="revTx" presStyleIdx="0" presStyleCnt="4">
        <dgm:presLayoutVars>
          <dgm:chMax val="0"/>
          <dgm:chPref val="0"/>
        </dgm:presLayoutVars>
      </dgm:prSet>
      <dgm:spPr/>
    </dgm:pt>
    <dgm:pt modelId="{D4A4CC58-C99F-4015-97D2-40CDBE7A237B}" type="pres">
      <dgm:prSet presAssocID="{FD08161B-219F-4BB9-A890-1800C9B82DDD}" presName="txSpace" presStyleCnt="0"/>
      <dgm:spPr/>
    </dgm:pt>
    <dgm:pt modelId="{D41C0D67-BF0F-4FB2-936F-3C528C22733B}" type="pres">
      <dgm:prSet presAssocID="{FD08161B-219F-4BB9-A890-1800C9B82DDD}" presName="desTx" presStyleLbl="revTx" presStyleIdx="1" presStyleCnt="4">
        <dgm:presLayoutVars/>
      </dgm:prSet>
      <dgm:spPr/>
    </dgm:pt>
    <dgm:pt modelId="{455E8AF7-7E98-43E1-9EE7-5696F0D561AB}" type="pres">
      <dgm:prSet presAssocID="{415FC4CA-5D09-4135-9C9D-C561625AA221}" presName="sibTrans" presStyleCnt="0"/>
      <dgm:spPr/>
    </dgm:pt>
    <dgm:pt modelId="{CDCCE196-2481-4062-8476-647A29B5F624}" type="pres">
      <dgm:prSet presAssocID="{1F3C7617-850F-4160-8D04-D44BD3F4E63E}" presName="compNode" presStyleCnt="0"/>
      <dgm:spPr/>
    </dgm:pt>
    <dgm:pt modelId="{A5AFB814-F44B-4202-B0FE-133E55AC2362}" type="pres">
      <dgm:prSet presAssocID="{1F3C7617-850F-4160-8D04-D44BD3F4E63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A495818C-113D-4DE9-B656-B5E8053D86CD}" type="pres">
      <dgm:prSet presAssocID="{1F3C7617-850F-4160-8D04-D44BD3F4E63E}" presName="iconSpace" presStyleCnt="0"/>
      <dgm:spPr/>
    </dgm:pt>
    <dgm:pt modelId="{901CB243-AEF9-4CE8-BCC0-5F1052FF31A6}" type="pres">
      <dgm:prSet presAssocID="{1F3C7617-850F-4160-8D04-D44BD3F4E63E}" presName="parTx" presStyleLbl="revTx" presStyleIdx="2" presStyleCnt="4">
        <dgm:presLayoutVars>
          <dgm:chMax val="0"/>
          <dgm:chPref val="0"/>
        </dgm:presLayoutVars>
      </dgm:prSet>
      <dgm:spPr/>
    </dgm:pt>
    <dgm:pt modelId="{9FB95515-21DC-40A7-9E04-33CBDE8AADB3}" type="pres">
      <dgm:prSet presAssocID="{1F3C7617-850F-4160-8D04-D44BD3F4E63E}" presName="txSpace" presStyleCnt="0"/>
      <dgm:spPr/>
    </dgm:pt>
    <dgm:pt modelId="{014E754D-EC24-4F97-A93A-119E6BE5B0BB}" type="pres">
      <dgm:prSet presAssocID="{1F3C7617-850F-4160-8D04-D44BD3F4E63E}" presName="desTx" presStyleLbl="revTx" presStyleIdx="3" presStyleCnt="4">
        <dgm:presLayoutVars/>
      </dgm:prSet>
      <dgm:spPr/>
    </dgm:pt>
  </dgm:ptLst>
  <dgm:cxnLst>
    <dgm:cxn modelId="{0A235C0D-4F92-4A50-ABEA-C94332A26A8C}" type="presOf" srcId="{6B2D431A-F032-4B8D-9978-5977E4DB3833}" destId="{D41C0D67-BF0F-4FB2-936F-3C528C22733B}" srcOrd="0" destOrd="0" presId="urn:microsoft.com/office/officeart/2018/2/layout/IconLabelDescriptionList"/>
    <dgm:cxn modelId="{91435414-1B8F-4904-A68B-20AE805DCA13}" srcId="{1F3C7617-850F-4160-8D04-D44BD3F4E63E}" destId="{0483D0A2-BE56-4561-9877-E6E44D32CEDF}" srcOrd="0" destOrd="0" parTransId="{ED76FDAF-024F-4657-8C9B-746A55DFE809}" sibTransId="{A24E8C0A-28D4-44E4-A826-AD7437D6F0E9}"/>
    <dgm:cxn modelId="{CDAEE430-618A-427D-9A4D-7F367E6E1915}" srcId="{1C5F697E-C47E-4E75-B398-399584C39E01}" destId="{1F3C7617-850F-4160-8D04-D44BD3F4E63E}" srcOrd="1" destOrd="0" parTransId="{9408A414-92BA-4E72-8517-2F1B0F3265AF}" sibTransId="{5DF710BF-D81B-43F8-927C-0B58B8FA6F25}"/>
    <dgm:cxn modelId="{73A34731-EFB2-44B3-ABFB-E8EB0D32B5EB}" type="presOf" srcId="{1F3C7617-850F-4160-8D04-D44BD3F4E63E}" destId="{901CB243-AEF9-4CE8-BCC0-5F1052FF31A6}" srcOrd="0" destOrd="0" presId="urn:microsoft.com/office/officeart/2018/2/layout/IconLabelDescriptionList"/>
    <dgm:cxn modelId="{A9636348-7702-4D72-BEB5-3CB6E5C8CF9A}" srcId="{FD08161B-219F-4BB9-A890-1800C9B82DDD}" destId="{6B2D431A-F032-4B8D-9978-5977E4DB3833}" srcOrd="0" destOrd="0" parTransId="{239E9264-6771-466A-905F-2471E404DAD6}" sibTransId="{01A0ABCE-64D9-41E0-B5E5-97F7A6A035A2}"/>
    <dgm:cxn modelId="{2884154A-1533-4290-8060-9F9957A088B4}" type="presOf" srcId="{1C5F697E-C47E-4E75-B398-399584C39E01}" destId="{1952E3C5-0171-4AAE-9B80-6EACDA86E7E0}" srcOrd="0" destOrd="0" presId="urn:microsoft.com/office/officeart/2018/2/layout/IconLabelDescriptionList"/>
    <dgm:cxn modelId="{3AB7D570-CD3B-47A9-B6E5-1D5D76D863C0}" type="presOf" srcId="{FD08161B-219F-4BB9-A890-1800C9B82DDD}" destId="{8DF74EE5-4944-49AE-84FA-1AF961FBBA63}" srcOrd="0" destOrd="0" presId="urn:microsoft.com/office/officeart/2018/2/layout/IconLabelDescriptionList"/>
    <dgm:cxn modelId="{DD4F7D7D-2722-42DE-9B64-853605F2D953}" type="presOf" srcId="{0483D0A2-BE56-4561-9877-E6E44D32CEDF}" destId="{014E754D-EC24-4F97-A93A-119E6BE5B0BB}" srcOrd="0" destOrd="0" presId="urn:microsoft.com/office/officeart/2018/2/layout/IconLabelDescriptionList"/>
    <dgm:cxn modelId="{A06774EC-7939-45C6-A947-4FA3450753F8}" srcId="{1C5F697E-C47E-4E75-B398-399584C39E01}" destId="{FD08161B-219F-4BB9-A890-1800C9B82DDD}" srcOrd="0" destOrd="0" parTransId="{CA33F33F-9B85-443B-8EA5-60ABC61B5DBD}" sibTransId="{415FC4CA-5D09-4135-9C9D-C561625AA221}"/>
    <dgm:cxn modelId="{174B22E9-1F12-4DF1-81B6-AB17C581F9C3}" type="presParOf" srcId="{1952E3C5-0171-4AAE-9B80-6EACDA86E7E0}" destId="{7A32082A-5EEB-47BF-9BB3-253B2A677C3D}" srcOrd="0" destOrd="0" presId="urn:microsoft.com/office/officeart/2018/2/layout/IconLabelDescriptionList"/>
    <dgm:cxn modelId="{E247B571-50A2-4911-8E44-80E70BBF920A}" type="presParOf" srcId="{7A32082A-5EEB-47BF-9BB3-253B2A677C3D}" destId="{D319180B-E50A-48BB-9F86-79DDA25E8364}" srcOrd="0" destOrd="0" presId="urn:microsoft.com/office/officeart/2018/2/layout/IconLabelDescriptionList"/>
    <dgm:cxn modelId="{726E452E-7D9A-4348-A4FF-573283AE8164}" type="presParOf" srcId="{7A32082A-5EEB-47BF-9BB3-253B2A677C3D}" destId="{3D45F017-0B8F-4AAD-9676-2785B11463A2}" srcOrd="1" destOrd="0" presId="urn:microsoft.com/office/officeart/2018/2/layout/IconLabelDescriptionList"/>
    <dgm:cxn modelId="{A19BB1BC-C1E3-4624-9BD3-6232BDFFEFF7}" type="presParOf" srcId="{7A32082A-5EEB-47BF-9BB3-253B2A677C3D}" destId="{8DF74EE5-4944-49AE-84FA-1AF961FBBA63}" srcOrd="2" destOrd="0" presId="urn:microsoft.com/office/officeart/2018/2/layout/IconLabelDescriptionList"/>
    <dgm:cxn modelId="{14B5C514-BFE6-4154-8A51-FCF4DE67664F}" type="presParOf" srcId="{7A32082A-5EEB-47BF-9BB3-253B2A677C3D}" destId="{D4A4CC58-C99F-4015-97D2-40CDBE7A237B}" srcOrd="3" destOrd="0" presId="urn:microsoft.com/office/officeart/2018/2/layout/IconLabelDescriptionList"/>
    <dgm:cxn modelId="{6C52F44E-221B-4A7E-8C21-0CA1193BDA22}" type="presParOf" srcId="{7A32082A-5EEB-47BF-9BB3-253B2A677C3D}" destId="{D41C0D67-BF0F-4FB2-936F-3C528C22733B}" srcOrd="4" destOrd="0" presId="urn:microsoft.com/office/officeart/2018/2/layout/IconLabelDescriptionList"/>
    <dgm:cxn modelId="{10AF3545-51B3-4041-968D-F234AF73B00B}" type="presParOf" srcId="{1952E3C5-0171-4AAE-9B80-6EACDA86E7E0}" destId="{455E8AF7-7E98-43E1-9EE7-5696F0D561AB}" srcOrd="1" destOrd="0" presId="urn:microsoft.com/office/officeart/2018/2/layout/IconLabelDescriptionList"/>
    <dgm:cxn modelId="{3E0D047F-2FEB-48C4-B21E-00B142E8CDC1}" type="presParOf" srcId="{1952E3C5-0171-4AAE-9B80-6EACDA86E7E0}" destId="{CDCCE196-2481-4062-8476-647A29B5F624}" srcOrd="2" destOrd="0" presId="urn:microsoft.com/office/officeart/2018/2/layout/IconLabelDescriptionList"/>
    <dgm:cxn modelId="{DBDA7F9E-B120-49CA-B63A-D8D67C29C145}" type="presParOf" srcId="{CDCCE196-2481-4062-8476-647A29B5F624}" destId="{A5AFB814-F44B-4202-B0FE-133E55AC2362}" srcOrd="0" destOrd="0" presId="urn:microsoft.com/office/officeart/2018/2/layout/IconLabelDescriptionList"/>
    <dgm:cxn modelId="{75AEB84F-D133-405F-BA83-114FD8753724}" type="presParOf" srcId="{CDCCE196-2481-4062-8476-647A29B5F624}" destId="{A495818C-113D-4DE9-B656-B5E8053D86CD}" srcOrd="1" destOrd="0" presId="urn:microsoft.com/office/officeart/2018/2/layout/IconLabelDescriptionList"/>
    <dgm:cxn modelId="{135C6396-AC60-4236-A3FA-C4E01C27E1B5}" type="presParOf" srcId="{CDCCE196-2481-4062-8476-647A29B5F624}" destId="{901CB243-AEF9-4CE8-BCC0-5F1052FF31A6}" srcOrd="2" destOrd="0" presId="urn:microsoft.com/office/officeart/2018/2/layout/IconLabelDescriptionList"/>
    <dgm:cxn modelId="{B29E2440-9B3A-48E6-9430-CD9C19F96FAF}" type="presParOf" srcId="{CDCCE196-2481-4062-8476-647A29B5F624}" destId="{9FB95515-21DC-40A7-9E04-33CBDE8AADB3}" srcOrd="3" destOrd="0" presId="urn:microsoft.com/office/officeart/2018/2/layout/IconLabelDescriptionList"/>
    <dgm:cxn modelId="{5DDEF0E7-6DEC-4193-B55B-4139CFE31FC9}" type="presParOf" srcId="{CDCCE196-2481-4062-8476-647A29B5F624}" destId="{014E754D-EC24-4F97-A93A-119E6BE5B0B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2F6F4F-B6EF-45EF-A0F5-9F23DFE91D91}"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89787CAC-CCC8-4CA9-9398-E21FD916E596}">
      <dgm:prSet/>
      <dgm:spPr/>
      <dgm:t>
        <a:bodyPr/>
        <a:lstStyle/>
        <a:p>
          <a:r>
            <a:rPr lang="en-US"/>
            <a:t>Problem statement :</a:t>
          </a:r>
        </a:p>
      </dgm:t>
    </dgm:pt>
    <dgm:pt modelId="{F99AE516-0D7A-49CB-ABF9-7754E2A6E18F}" type="parTrans" cxnId="{DCC4B2F9-5BF1-4AB2-9AD3-475DBAE7DA22}">
      <dgm:prSet/>
      <dgm:spPr/>
      <dgm:t>
        <a:bodyPr/>
        <a:lstStyle/>
        <a:p>
          <a:endParaRPr lang="en-US"/>
        </a:p>
      </dgm:t>
    </dgm:pt>
    <dgm:pt modelId="{2CB45B0F-3F3C-4F24-A525-DDEC0EEE8CF9}" type="sibTrans" cxnId="{DCC4B2F9-5BF1-4AB2-9AD3-475DBAE7DA22}">
      <dgm:prSet/>
      <dgm:spPr/>
      <dgm:t>
        <a:bodyPr/>
        <a:lstStyle/>
        <a:p>
          <a:endParaRPr lang="en-US"/>
        </a:p>
      </dgm:t>
    </dgm:pt>
    <dgm:pt modelId="{5A8CCAB1-9F5F-43D5-836C-6FC861742E86}">
      <dgm:prSet/>
      <dgm:spPr/>
      <dgm:t>
        <a:bodyPr/>
        <a:lstStyle/>
        <a:p>
          <a:pPr>
            <a:lnSpc>
              <a:spcPct val="100000"/>
            </a:lnSpc>
          </a:pPr>
          <a:r>
            <a:rPr lang="en-US" baseline="0"/>
            <a:t>a programmer has developed an application for tracking sales at multiple stores</a:t>
          </a:r>
          <a:r>
            <a:rPr lang="en-MY" baseline="0"/>
            <a:t> back to central database</a:t>
          </a:r>
          <a:endParaRPr lang="en-US"/>
        </a:p>
      </dgm:t>
    </dgm:pt>
    <dgm:pt modelId="{0A7ED407-DBDB-4768-87C3-57E7095CDF96}" type="parTrans" cxnId="{854F42A6-4E14-4FAC-9631-955B635383CA}">
      <dgm:prSet/>
      <dgm:spPr/>
      <dgm:t>
        <a:bodyPr/>
        <a:lstStyle/>
        <a:p>
          <a:endParaRPr lang="en-US"/>
        </a:p>
      </dgm:t>
    </dgm:pt>
    <dgm:pt modelId="{C89AD7B6-46B1-44F7-AC5A-6B5B9747AFD7}" type="sibTrans" cxnId="{854F42A6-4E14-4FAC-9631-955B635383CA}">
      <dgm:prSet/>
      <dgm:spPr/>
      <dgm:t>
        <a:bodyPr/>
        <a:lstStyle/>
        <a:p>
          <a:endParaRPr lang="en-US"/>
        </a:p>
      </dgm:t>
    </dgm:pt>
    <dgm:pt modelId="{DF4D217D-7AFD-4A20-98E0-B12DD9273E57}">
      <dgm:prSet/>
      <dgm:spPr/>
      <dgm:t>
        <a:bodyPr/>
        <a:lstStyle/>
        <a:p>
          <a:pPr>
            <a:lnSpc>
              <a:spcPct val="100000"/>
            </a:lnSpc>
          </a:pPr>
          <a:r>
            <a:rPr lang="en-MY" baseline="0"/>
            <a:t>to save bandwith during normal business hours, the application does not update in real time</a:t>
          </a:r>
          <a:endParaRPr lang="en-US"/>
        </a:p>
      </dgm:t>
    </dgm:pt>
    <dgm:pt modelId="{C7C431B3-1A0D-4B7A-B184-448AD2858358}" type="parTrans" cxnId="{AE74089C-E113-4468-96D5-BD99E70C404B}">
      <dgm:prSet/>
      <dgm:spPr/>
      <dgm:t>
        <a:bodyPr/>
        <a:lstStyle/>
        <a:p>
          <a:endParaRPr lang="en-US"/>
        </a:p>
      </dgm:t>
    </dgm:pt>
    <dgm:pt modelId="{326739D6-F29C-4A1F-94B0-A71C4AAFB931}" type="sibTrans" cxnId="{AE74089C-E113-4468-96D5-BD99E70C404B}">
      <dgm:prSet/>
      <dgm:spPr/>
      <dgm:t>
        <a:bodyPr/>
        <a:lstStyle/>
        <a:p>
          <a:endParaRPr lang="en-US"/>
        </a:p>
      </dgm:t>
    </dgm:pt>
    <dgm:pt modelId="{8829AB28-9AD3-4241-83D1-9CAB5862D2E0}">
      <dgm:prSet/>
      <dgm:spPr/>
      <dgm:t>
        <a:bodyPr/>
        <a:lstStyle/>
        <a:p>
          <a:pPr>
            <a:lnSpc>
              <a:spcPct val="100000"/>
            </a:lnSpc>
          </a:pPr>
          <a:r>
            <a:rPr lang="en-MY" baseline="0" dirty="0"/>
            <a:t>data is accumulated throughout the day and transmitted at night as CSV file to be inserted to the database via FTP</a:t>
          </a:r>
          <a:endParaRPr lang="en-US" dirty="0"/>
        </a:p>
      </dgm:t>
    </dgm:pt>
    <dgm:pt modelId="{25AC89D3-586D-4DD3-B420-C840F95E84E9}" type="parTrans" cxnId="{911F00EF-B71E-4FD7-9E50-EE9724B75CD4}">
      <dgm:prSet/>
      <dgm:spPr/>
      <dgm:t>
        <a:bodyPr/>
        <a:lstStyle/>
        <a:p>
          <a:endParaRPr lang="en-US"/>
        </a:p>
      </dgm:t>
    </dgm:pt>
    <dgm:pt modelId="{4CEBC106-1247-45FD-AD53-18AF2D6762B3}" type="sibTrans" cxnId="{911F00EF-B71E-4FD7-9E50-EE9724B75CD4}">
      <dgm:prSet/>
      <dgm:spPr/>
      <dgm:t>
        <a:bodyPr/>
        <a:lstStyle/>
        <a:p>
          <a:endParaRPr lang="en-US"/>
        </a:p>
      </dgm:t>
    </dgm:pt>
    <dgm:pt modelId="{CCBC96D6-E1C1-449F-BBEF-D44005C27D24}">
      <dgm:prSet/>
      <dgm:spPr/>
      <dgm:t>
        <a:bodyPr/>
        <a:lstStyle/>
        <a:p>
          <a:r>
            <a:rPr lang="en-MY"/>
            <a:t>Issues :</a:t>
          </a:r>
          <a:endParaRPr lang="en-US"/>
        </a:p>
      </dgm:t>
    </dgm:pt>
    <dgm:pt modelId="{F4AB0EB4-235B-45B6-ABDC-A5673D419D6C}" type="parTrans" cxnId="{CA1BE004-A33A-4281-BC9D-13F5C1B17FB9}">
      <dgm:prSet/>
      <dgm:spPr/>
      <dgm:t>
        <a:bodyPr/>
        <a:lstStyle/>
        <a:p>
          <a:endParaRPr lang="en-US"/>
        </a:p>
      </dgm:t>
    </dgm:pt>
    <dgm:pt modelId="{3562DEA4-F83F-4E74-9888-7ECCC28212F7}" type="sibTrans" cxnId="{CA1BE004-A33A-4281-BC9D-13F5C1B17FB9}">
      <dgm:prSet/>
      <dgm:spPr/>
      <dgm:t>
        <a:bodyPr/>
        <a:lstStyle/>
        <a:p>
          <a:endParaRPr lang="en-US"/>
        </a:p>
      </dgm:t>
    </dgm:pt>
    <dgm:pt modelId="{59E26855-D552-4EC3-9BA4-5F00DEF0C8E5}">
      <dgm:prSet/>
      <dgm:spPr/>
      <dgm:t>
        <a:bodyPr/>
        <a:lstStyle/>
        <a:p>
          <a:pPr>
            <a:lnSpc>
              <a:spcPct val="100000"/>
            </a:lnSpc>
          </a:pPr>
          <a:r>
            <a:rPr lang="en-MY" baseline="0"/>
            <a:t>the app does not function properly</a:t>
          </a:r>
          <a:endParaRPr lang="en-US"/>
        </a:p>
      </dgm:t>
    </dgm:pt>
    <dgm:pt modelId="{9728B2EA-D619-4516-8F59-D51E582E0003}" type="parTrans" cxnId="{2398091A-8515-4541-9D2E-4C61BA8702C8}">
      <dgm:prSet/>
      <dgm:spPr/>
      <dgm:t>
        <a:bodyPr/>
        <a:lstStyle/>
        <a:p>
          <a:endParaRPr lang="en-US"/>
        </a:p>
      </dgm:t>
    </dgm:pt>
    <dgm:pt modelId="{A838F477-5424-4307-AA90-096ECF8D98AF}" type="sibTrans" cxnId="{2398091A-8515-4541-9D2E-4C61BA8702C8}">
      <dgm:prSet/>
      <dgm:spPr/>
      <dgm:t>
        <a:bodyPr/>
        <a:lstStyle/>
        <a:p>
          <a:endParaRPr lang="en-US"/>
        </a:p>
      </dgm:t>
    </dgm:pt>
    <dgm:pt modelId="{EB9037C8-0D45-40AB-B5E5-73AA1247C474}">
      <dgm:prSet/>
      <dgm:spPr/>
      <dgm:t>
        <a:bodyPr/>
        <a:lstStyle/>
        <a:p>
          <a:pPr>
            <a:lnSpc>
              <a:spcPct val="100000"/>
            </a:lnSpc>
          </a:pPr>
          <a:r>
            <a:rPr lang="en-MY" baseline="0"/>
            <a:t>files sent to database, but the data inserted is not correct</a:t>
          </a:r>
          <a:endParaRPr lang="en-US"/>
        </a:p>
      </dgm:t>
    </dgm:pt>
    <dgm:pt modelId="{6B3DC891-A799-4A95-A4CD-F4DC8A5B7BFB}" type="parTrans" cxnId="{83E68944-CAB0-4A16-979D-DF63FB405E8B}">
      <dgm:prSet/>
      <dgm:spPr/>
      <dgm:t>
        <a:bodyPr/>
        <a:lstStyle/>
        <a:p>
          <a:endParaRPr lang="en-US"/>
        </a:p>
      </dgm:t>
    </dgm:pt>
    <dgm:pt modelId="{A55BCB4C-91F1-4CEF-B09A-1149A4711CDB}" type="sibTrans" cxnId="{83E68944-CAB0-4A16-979D-DF63FB405E8B}">
      <dgm:prSet/>
      <dgm:spPr/>
      <dgm:t>
        <a:bodyPr/>
        <a:lstStyle/>
        <a:p>
          <a:endParaRPr lang="en-US"/>
        </a:p>
      </dgm:t>
    </dgm:pt>
    <dgm:pt modelId="{D60CBFC9-741F-4810-999A-AC2E80C90DF9}">
      <dgm:prSet/>
      <dgm:spPr/>
      <dgm:t>
        <a:bodyPr/>
        <a:lstStyle/>
        <a:p>
          <a:pPr>
            <a:lnSpc>
              <a:spcPct val="100000"/>
            </a:lnSpc>
          </a:pPr>
          <a:r>
            <a:rPr lang="en-MY" baseline="0"/>
            <a:t>sections are missing, data in wrong place and some portions are missing</a:t>
          </a:r>
          <a:endParaRPr lang="en-US"/>
        </a:p>
      </dgm:t>
    </dgm:pt>
    <dgm:pt modelId="{9ED362CE-6B81-4DC9-85EC-19481020BF92}" type="parTrans" cxnId="{8867CBD3-F239-4708-A9EE-7B6EECB14B7C}">
      <dgm:prSet/>
      <dgm:spPr/>
      <dgm:t>
        <a:bodyPr/>
        <a:lstStyle/>
        <a:p>
          <a:endParaRPr lang="en-US"/>
        </a:p>
      </dgm:t>
    </dgm:pt>
    <dgm:pt modelId="{C2243E3C-D3BD-4BAA-903E-EACE64E57C88}" type="sibTrans" cxnId="{8867CBD3-F239-4708-A9EE-7B6EECB14B7C}">
      <dgm:prSet/>
      <dgm:spPr/>
      <dgm:t>
        <a:bodyPr/>
        <a:lstStyle/>
        <a:p>
          <a:endParaRPr lang="en-US"/>
        </a:p>
      </dgm:t>
    </dgm:pt>
    <dgm:pt modelId="{7B5F7B15-93EA-4841-A60D-0B0002713B97}">
      <dgm:prSet/>
      <dgm:spPr/>
      <dgm:t>
        <a:bodyPr/>
        <a:lstStyle/>
        <a:p>
          <a:pPr>
            <a:lnSpc>
              <a:spcPct val="100000"/>
            </a:lnSpc>
          </a:pPr>
          <a:r>
            <a:rPr lang="en-MY" baseline="0"/>
            <a:t>the programmer blames the network for the issue</a:t>
          </a:r>
          <a:endParaRPr lang="en-US"/>
        </a:p>
      </dgm:t>
    </dgm:pt>
    <dgm:pt modelId="{C36F36E8-6EB3-4640-8407-8E9E0CE82934}" type="parTrans" cxnId="{52FC36ED-6F18-4518-8621-DF27C132828B}">
      <dgm:prSet/>
      <dgm:spPr/>
      <dgm:t>
        <a:bodyPr/>
        <a:lstStyle/>
        <a:p>
          <a:endParaRPr lang="en-US"/>
        </a:p>
      </dgm:t>
    </dgm:pt>
    <dgm:pt modelId="{AE50B759-3A3C-4A16-A3F0-AE7D8BACEE14}" type="sibTrans" cxnId="{52FC36ED-6F18-4518-8621-DF27C132828B}">
      <dgm:prSet/>
      <dgm:spPr/>
      <dgm:t>
        <a:bodyPr/>
        <a:lstStyle/>
        <a:p>
          <a:endParaRPr lang="en-US"/>
        </a:p>
      </dgm:t>
    </dgm:pt>
    <dgm:pt modelId="{9FCB5E24-99DA-450D-A27A-BF16EE25F790}">
      <dgm:prSet/>
      <dgm:spPr/>
      <dgm:t>
        <a:bodyPr/>
        <a:lstStyle/>
        <a:p>
          <a:pPr>
            <a:lnSpc>
              <a:spcPct val="100000"/>
            </a:lnSpc>
          </a:pPr>
          <a:r>
            <a:rPr lang="en-MY" baseline="0"/>
            <a:t>they are convinced that the filed are corrupted while in transit from the stores to the central data repository</a:t>
          </a:r>
          <a:endParaRPr lang="en-US"/>
        </a:p>
      </dgm:t>
    </dgm:pt>
    <dgm:pt modelId="{2665A1F2-EEE5-4395-910B-1BF83E1A7497}" type="parTrans" cxnId="{4E7AA807-5D8D-4D15-AC8E-5A28FD0302B3}">
      <dgm:prSet/>
      <dgm:spPr/>
      <dgm:t>
        <a:bodyPr/>
        <a:lstStyle/>
        <a:p>
          <a:endParaRPr lang="en-US"/>
        </a:p>
      </dgm:t>
    </dgm:pt>
    <dgm:pt modelId="{DE515F25-24CE-4B37-933D-566021BC02EF}" type="sibTrans" cxnId="{4E7AA807-5D8D-4D15-AC8E-5A28FD0302B3}">
      <dgm:prSet/>
      <dgm:spPr/>
      <dgm:t>
        <a:bodyPr/>
        <a:lstStyle/>
        <a:p>
          <a:endParaRPr lang="en-US"/>
        </a:p>
      </dgm:t>
    </dgm:pt>
    <dgm:pt modelId="{BD7198C8-0B80-4A5F-B7BA-1FE59D1B54CF}">
      <dgm:prSet/>
      <dgm:spPr/>
      <dgm:t>
        <a:bodyPr/>
        <a:lstStyle/>
        <a:p>
          <a:pPr>
            <a:lnSpc>
              <a:spcPct val="100000"/>
            </a:lnSpc>
          </a:pPr>
          <a:r>
            <a:rPr lang="en-MY" baseline="0" dirty="0"/>
            <a:t>our goal is to determine whether they are correct, and the network is to blame? </a:t>
          </a:r>
          <a:endParaRPr lang="en-US" dirty="0"/>
        </a:p>
      </dgm:t>
    </dgm:pt>
    <dgm:pt modelId="{F87AF692-D9F1-4646-9BE2-E570CFDFA3A7}" type="parTrans" cxnId="{DD085732-72FC-41E0-B8D7-0BA64A23F48A}">
      <dgm:prSet/>
      <dgm:spPr/>
      <dgm:t>
        <a:bodyPr/>
        <a:lstStyle/>
        <a:p>
          <a:endParaRPr lang="en-US"/>
        </a:p>
      </dgm:t>
    </dgm:pt>
    <dgm:pt modelId="{63794F61-C92E-43F0-A2B4-01B359B63430}" type="sibTrans" cxnId="{DD085732-72FC-41E0-B8D7-0BA64A23F48A}">
      <dgm:prSet/>
      <dgm:spPr/>
      <dgm:t>
        <a:bodyPr/>
        <a:lstStyle/>
        <a:p>
          <a:endParaRPr lang="en-US"/>
        </a:p>
      </dgm:t>
    </dgm:pt>
    <dgm:pt modelId="{6A5D821E-D98A-4E54-A00D-35807D3E8DF3}" type="pres">
      <dgm:prSet presAssocID="{542F6F4F-B6EF-45EF-A0F5-9F23DFE91D91}" presName="linear" presStyleCnt="0">
        <dgm:presLayoutVars>
          <dgm:dir/>
          <dgm:animLvl val="lvl"/>
          <dgm:resizeHandles val="exact"/>
        </dgm:presLayoutVars>
      </dgm:prSet>
      <dgm:spPr/>
    </dgm:pt>
    <dgm:pt modelId="{AD11822A-33DB-44DA-B066-21E266AC4CBB}" type="pres">
      <dgm:prSet presAssocID="{89787CAC-CCC8-4CA9-9398-E21FD916E596}" presName="parentLin" presStyleCnt="0"/>
      <dgm:spPr/>
    </dgm:pt>
    <dgm:pt modelId="{A5AF9CB3-5601-4706-A287-FFAA82A3A3A1}" type="pres">
      <dgm:prSet presAssocID="{89787CAC-CCC8-4CA9-9398-E21FD916E596}" presName="parentLeftMargin" presStyleLbl="node1" presStyleIdx="0" presStyleCnt="2"/>
      <dgm:spPr/>
    </dgm:pt>
    <dgm:pt modelId="{201EE830-4B04-4251-A2B4-DF3712AAD3E3}" type="pres">
      <dgm:prSet presAssocID="{89787CAC-CCC8-4CA9-9398-E21FD916E596}" presName="parentText" presStyleLbl="node1" presStyleIdx="0" presStyleCnt="2">
        <dgm:presLayoutVars>
          <dgm:chMax val="0"/>
          <dgm:bulletEnabled val="1"/>
        </dgm:presLayoutVars>
      </dgm:prSet>
      <dgm:spPr/>
    </dgm:pt>
    <dgm:pt modelId="{21BBADDB-19C5-4019-AB7B-505A877218CD}" type="pres">
      <dgm:prSet presAssocID="{89787CAC-CCC8-4CA9-9398-E21FD916E596}" presName="negativeSpace" presStyleCnt="0"/>
      <dgm:spPr/>
    </dgm:pt>
    <dgm:pt modelId="{0F182D80-6496-44D9-9546-3333F46A64DF}" type="pres">
      <dgm:prSet presAssocID="{89787CAC-CCC8-4CA9-9398-E21FD916E596}" presName="childText" presStyleLbl="conFgAcc1" presStyleIdx="0" presStyleCnt="2">
        <dgm:presLayoutVars>
          <dgm:bulletEnabled val="1"/>
        </dgm:presLayoutVars>
      </dgm:prSet>
      <dgm:spPr/>
    </dgm:pt>
    <dgm:pt modelId="{D8051C8C-08C7-4ACE-89CD-A8136C772A7C}" type="pres">
      <dgm:prSet presAssocID="{2CB45B0F-3F3C-4F24-A525-DDEC0EEE8CF9}" presName="spaceBetweenRectangles" presStyleCnt="0"/>
      <dgm:spPr/>
    </dgm:pt>
    <dgm:pt modelId="{E06247CB-1785-4BB8-B2F2-E4EE1E122FD5}" type="pres">
      <dgm:prSet presAssocID="{CCBC96D6-E1C1-449F-BBEF-D44005C27D24}" presName="parentLin" presStyleCnt="0"/>
      <dgm:spPr/>
    </dgm:pt>
    <dgm:pt modelId="{9BAD8ED4-FC52-4F9C-ADAF-66C33DDD34D2}" type="pres">
      <dgm:prSet presAssocID="{CCBC96D6-E1C1-449F-BBEF-D44005C27D24}" presName="parentLeftMargin" presStyleLbl="node1" presStyleIdx="0" presStyleCnt="2"/>
      <dgm:spPr/>
    </dgm:pt>
    <dgm:pt modelId="{4B3C57B1-7463-41E4-A97A-B140A18EC20A}" type="pres">
      <dgm:prSet presAssocID="{CCBC96D6-E1C1-449F-BBEF-D44005C27D24}" presName="parentText" presStyleLbl="node1" presStyleIdx="1" presStyleCnt="2">
        <dgm:presLayoutVars>
          <dgm:chMax val="0"/>
          <dgm:bulletEnabled val="1"/>
        </dgm:presLayoutVars>
      </dgm:prSet>
      <dgm:spPr/>
    </dgm:pt>
    <dgm:pt modelId="{6235313E-35BA-4BBD-A9EC-53FCF9EE2C6B}" type="pres">
      <dgm:prSet presAssocID="{CCBC96D6-E1C1-449F-BBEF-D44005C27D24}" presName="negativeSpace" presStyleCnt="0"/>
      <dgm:spPr/>
    </dgm:pt>
    <dgm:pt modelId="{8D11E752-A714-43C7-A1A8-B355004D7335}" type="pres">
      <dgm:prSet presAssocID="{CCBC96D6-E1C1-449F-BBEF-D44005C27D24}" presName="childText" presStyleLbl="conFgAcc1" presStyleIdx="1" presStyleCnt="2">
        <dgm:presLayoutVars>
          <dgm:bulletEnabled val="1"/>
        </dgm:presLayoutVars>
      </dgm:prSet>
      <dgm:spPr/>
    </dgm:pt>
  </dgm:ptLst>
  <dgm:cxnLst>
    <dgm:cxn modelId="{CA1BE004-A33A-4281-BC9D-13F5C1B17FB9}" srcId="{542F6F4F-B6EF-45EF-A0F5-9F23DFE91D91}" destId="{CCBC96D6-E1C1-449F-BBEF-D44005C27D24}" srcOrd="1" destOrd="0" parTransId="{F4AB0EB4-235B-45B6-ABDC-A5673D419D6C}" sibTransId="{3562DEA4-F83F-4E74-9888-7ECCC28212F7}"/>
    <dgm:cxn modelId="{4E7AA807-5D8D-4D15-AC8E-5A28FD0302B3}" srcId="{CCBC96D6-E1C1-449F-BBEF-D44005C27D24}" destId="{9FCB5E24-99DA-450D-A27A-BF16EE25F790}" srcOrd="4" destOrd="0" parTransId="{2665A1F2-EEE5-4395-910B-1BF83E1A7497}" sibTransId="{DE515F25-24CE-4B37-933D-566021BC02EF}"/>
    <dgm:cxn modelId="{1107B30F-5A27-4B6A-B3C2-AD11F52713CC}" type="presOf" srcId="{8829AB28-9AD3-4241-83D1-9CAB5862D2E0}" destId="{0F182D80-6496-44D9-9546-3333F46A64DF}" srcOrd="0" destOrd="2" presId="urn:microsoft.com/office/officeart/2005/8/layout/list1"/>
    <dgm:cxn modelId="{2398091A-8515-4541-9D2E-4C61BA8702C8}" srcId="{CCBC96D6-E1C1-449F-BBEF-D44005C27D24}" destId="{59E26855-D552-4EC3-9BA4-5F00DEF0C8E5}" srcOrd="0" destOrd="0" parTransId="{9728B2EA-D619-4516-8F59-D51E582E0003}" sibTransId="{A838F477-5424-4307-AA90-096ECF8D98AF}"/>
    <dgm:cxn modelId="{B235FF1B-B337-46B2-B905-972DCD8B3583}" type="presOf" srcId="{CCBC96D6-E1C1-449F-BBEF-D44005C27D24}" destId="{4B3C57B1-7463-41E4-A97A-B140A18EC20A}" srcOrd="1" destOrd="0" presId="urn:microsoft.com/office/officeart/2005/8/layout/list1"/>
    <dgm:cxn modelId="{DD085732-72FC-41E0-B8D7-0BA64A23F48A}" srcId="{CCBC96D6-E1C1-449F-BBEF-D44005C27D24}" destId="{BD7198C8-0B80-4A5F-B7BA-1FE59D1B54CF}" srcOrd="5" destOrd="0" parTransId="{F87AF692-D9F1-4646-9BE2-E570CFDFA3A7}" sibTransId="{63794F61-C92E-43F0-A2B4-01B359B63430}"/>
    <dgm:cxn modelId="{D49B385E-8401-44B9-837A-1CEC9BF571D3}" type="presOf" srcId="{EB9037C8-0D45-40AB-B5E5-73AA1247C474}" destId="{8D11E752-A714-43C7-A1A8-B355004D7335}" srcOrd="0" destOrd="1" presId="urn:microsoft.com/office/officeart/2005/8/layout/list1"/>
    <dgm:cxn modelId="{83E68944-CAB0-4A16-979D-DF63FB405E8B}" srcId="{CCBC96D6-E1C1-449F-BBEF-D44005C27D24}" destId="{EB9037C8-0D45-40AB-B5E5-73AA1247C474}" srcOrd="1" destOrd="0" parTransId="{6B3DC891-A799-4A95-A4CD-F4DC8A5B7BFB}" sibTransId="{A55BCB4C-91F1-4CEF-B09A-1149A4711CDB}"/>
    <dgm:cxn modelId="{3316194C-0A16-486E-BAE5-5811BF90E3E4}" type="presOf" srcId="{59E26855-D552-4EC3-9BA4-5F00DEF0C8E5}" destId="{8D11E752-A714-43C7-A1A8-B355004D7335}" srcOrd="0" destOrd="0" presId="urn:microsoft.com/office/officeart/2005/8/layout/list1"/>
    <dgm:cxn modelId="{27652771-75E8-4A47-BDD3-2FA097FCA3E8}" type="presOf" srcId="{D60CBFC9-741F-4810-999A-AC2E80C90DF9}" destId="{8D11E752-A714-43C7-A1A8-B355004D7335}" srcOrd="0" destOrd="2" presId="urn:microsoft.com/office/officeart/2005/8/layout/list1"/>
    <dgm:cxn modelId="{81AB6C55-12E6-4032-A4D0-BB30C84A14A7}" type="presOf" srcId="{CCBC96D6-E1C1-449F-BBEF-D44005C27D24}" destId="{9BAD8ED4-FC52-4F9C-ADAF-66C33DDD34D2}" srcOrd="0" destOrd="0" presId="urn:microsoft.com/office/officeart/2005/8/layout/list1"/>
    <dgm:cxn modelId="{C819197C-C9B7-476F-8F46-EB6FF0836DC8}" type="presOf" srcId="{9FCB5E24-99DA-450D-A27A-BF16EE25F790}" destId="{8D11E752-A714-43C7-A1A8-B355004D7335}" srcOrd="0" destOrd="4" presId="urn:microsoft.com/office/officeart/2005/8/layout/list1"/>
    <dgm:cxn modelId="{28FC4281-0E4D-4111-AD90-0EE82F6AB748}" type="presOf" srcId="{89787CAC-CCC8-4CA9-9398-E21FD916E596}" destId="{201EE830-4B04-4251-A2B4-DF3712AAD3E3}" srcOrd="1" destOrd="0" presId="urn:microsoft.com/office/officeart/2005/8/layout/list1"/>
    <dgm:cxn modelId="{2DFDF28A-BFE3-4B50-9875-55315AB88AE4}" type="presOf" srcId="{DF4D217D-7AFD-4A20-98E0-B12DD9273E57}" destId="{0F182D80-6496-44D9-9546-3333F46A64DF}" srcOrd="0" destOrd="1" presId="urn:microsoft.com/office/officeart/2005/8/layout/list1"/>
    <dgm:cxn modelId="{AE74089C-E113-4468-96D5-BD99E70C404B}" srcId="{89787CAC-CCC8-4CA9-9398-E21FD916E596}" destId="{DF4D217D-7AFD-4A20-98E0-B12DD9273E57}" srcOrd="1" destOrd="0" parTransId="{C7C431B3-1A0D-4B7A-B184-448AD2858358}" sibTransId="{326739D6-F29C-4A1F-94B0-A71C4AAFB931}"/>
    <dgm:cxn modelId="{854F42A6-4E14-4FAC-9631-955B635383CA}" srcId="{89787CAC-CCC8-4CA9-9398-E21FD916E596}" destId="{5A8CCAB1-9F5F-43D5-836C-6FC861742E86}" srcOrd="0" destOrd="0" parTransId="{0A7ED407-DBDB-4768-87C3-57E7095CDF96}" sibTransId="{C89AD7B6-46B1-44F7-AC5A-6B5B9747AFD7}"/>
    <dgm:cxn modelId="{8FCF49AA-AFCA-4F44-8710-580DCE1F7001}" type="presOf" srcId="{89787CAC-CCC8-4CA9-9398-E21FD916E596}" destId="{A5AF9CB3-5601-4706-A287-FFAA82A3A3A1}" srcOrd="0" destOrd="0" presId="urn:microsoft.com/office/officeart/2005/8/layout/list1"/>
    <dgm:cxn modelId="{4610FEAF-8D32-4D29-BCCE-A3D88BBFEDCE}" type="presOf" srcId="{542F6F4F-B6EF-45EF-A0F5-9F23DFE91D91}" destId="{6A5D821E-D98A-4E54-A00D-35807D3E8DF3}" srcOrd="0" destOrd="0" presId="urn:microsoft.com/office/officeart/2005/8/layout/list1"/>
    <dgm:cxn modelId="{E41F48B3-DCDE-4502-9181-C35DD00AE789}" type="presOf" srcId="{BD7198C8-0B80-4A5F-B7BA-1FE59D1B54CF}" destId="{8D11E752-A714-43C7-A1A8-B355004D7335}" srcOrd="0" destOrd="5" presId="urn:microsoft.com/office/officeart/2005/8/layout/list1"/>
    <dgm:cxn modelId="{A697FDC6-09C1-4B1B-9170-F39213794598}" type="presOf" srcId="{7B5F7B15-93EA-4841-A60D-0B0002713B97}" destId="{8D11E752-A714-43C7-A1A8-B355004D7335}" srcOrd="0" destOrd="3" presId="urn:microsoft.com/office/officeart/2005/8/layout/list1"/>
    <dgm:cxn modelId="{8867CBD3-F239-4708-A9EE-7B6EECB14B7C}" srcId="{CCBC96D6-E1C1-449F-BBEF-D44005C27D24}" destId="{D60CBFC9-741F-4810-999A-AC2E80C90DF9}" srcOrd="2" destOrd="0" parTransId="{9ED362CE-6B81-4DC9-85EC-19481020BF92}" sibTransId="{C2243E3C-D3BD-4BAA-903E-EACE64E57C88}"/>
    <dgm:cxn modelId="{2B194CD8-DFF8-4BC8-A418-C8D5BBBDDB91}" type="presOf" srcId="{5A8CCAB1-9F5F-43D5-836C-6FC861742E86}" destId="{0F182D80-6496-44D9-9546-3333F46A64DF}" srcOrd="0" destOrd="0" presId="urn:microsoft.com/office/officeart/2005/8/layout/list1"/>
    <dgm:cxn modelId="{52FC36ED-6F18-4518-8621-DF27C132828B}" srcId="{CCBC96D6-E1C1-449F-BBEF-D44005C27D24}" destId="{7B5F7B15-93EA-4841-A60D-0B0002713B97}" srcOrd="3" destOrd="0" parTransId="{C36F36E8-6EB3-4640-8407-8E9E0CE82934}" sibTransId="{AE50B759-3A3C-4A16-A3F0-AE7D8BACEE14}"/>
    <dgm:cxn modelId="{911F00EF-B71E-4FD7-9E50-EE9724B75CD4}" srcId="{89787CAC-CCC8-4CA9-9398-E21FD916E596}" destId="{8829AB28-9AD3-4241-83D1-9CAB5862D2E0}" srcOrd="2" destOrd="0" parTransId="{25AC89D3-586D-4DD3-B420-C840F95E84E9}" sibTransId="{4CEBC106-1247-45FD-AD53-18AF2D6762B3}"/>
    <dgm:cxn modelId="{DCC4B2F9-5BF1-4AB2-9AD3-475DBAE7DA22}" srcId="{542F6F4F-B6EF-45EF-A0F5-9F23DFE91D91}" destId="{89787CAC-CCC8-4CA9-9398-E21FD916E596}" srcOrd="0" destOrd="0" parTransId="{F99AE516-0D7A-49CB-ABF9-7754E2A6E18F}" sibTransId="{2CB45B0F-3F3C-4F24-A525-DDEC0EEE8CF9}"/>
    <dgm:cxn modelId="{AECA6A0A-A037-4809-8C10-4FB6851A2A5A}" type="presParOf" srcId="{6A5D821E-D98A-4E54-A00D-35807D3E8DF3}" destId="{AD11822A-33DB-44DA-B066-21E266AC4CBB}" srcOrd="0" destOrd="0" presId="urn:microsoft.com/office/officeart/2005/8/layout/list1"/>
    <dgm:cxn modelId="{36B91619-CB0B-4814-8335-68BE8B6E39ED}" type="presParOf" srcId="{AD11822A-33DB-44DA-B066-21E266AC4CBB}" destId="{A5AF9CB3-5601-4706-A287-FFAA82A3A3A1}" srcOrd="0" destOrd="0" presId="urn:microsoft.com/office/officeart/2005/8/layout/list1"/>
    <dgm:cxn modelId="{94A1D341-16C2-4957-BF6B-299DF62AD24E}" type="presParOf" srcId="{AD11822A-33DB-44DA-B066-21E266AC4CBB}" destId="{201EE830-4B04-4251-A2B4-DF3712AAD3E3}" srcOrd="1" destOrd="0" presId="urn:microsoft.com/office/officeart/2005/8/layout/list1"/>
    <dgm:cxn modelId="{F7F5E47D-9FF7-4F1B-A720-CA2BBB08ED95}" type="presParOf" srcId="{6A5D821E-D98A-4E54-A00D-35807D3E8DF3}" destId="{21BBADDB-19C5-4019-AB7B-505A877218CD}" srcOrd="1" destOrd="0" presId="urn:microsoft.com/office/officeart/2005/8/layout/list1"/>
    <dgm:cxn modelId="{925179FE-FA55-4186-BB7B-4BABF7B8E867}" type="presParOf" srcId="{6A5D821E-D98A-4E54-A00D-35807D3E8DF3}" destId="{0F182D80-6496-44D9-9546-3333F46A64DF}" srcOrd="2" destOrd="0" presId="urn:microsoft.com/office/officeart/2005/8/layout/list1"/>
    <dgm:cxn modelId="{92444AB8-7C93-41E9-975B-0A03D425569D}" type="presParOf" srcId="{6A5D821E-D98A-4E54-A00D-35807D3E8DF3}" destId="{D8051C8C-08C7-4ACE-89CD-A8136C772A7C}" srcOrd="3" destOrd="0" presId="urn:microsoft.com/office/officeart/2005/8/layout/list1"/>
    <dgm:cxn modelId="{F6E6AE45-428C-442B-ACBC-6A9ED3361FB6}" type="presParOf" srcId="{6A5D821E-D98A-4E54-A00D-35807D3E8DF3}" destId="{E06247CB-1785-4BB8-B2F2-E4EE1E122FD5}" srcOrd="4" destOrd="0" presId="urn:microsoft.com/office/officeart/2005/8/layout/list1"/>
    <dgm:cxn modelId="{E91411EC-83EB-4B56-98D4-BC8EB82E669C}" type="presParOf" srcId="{E06247CB-1785-4BB8-B2F2-E4EE1E122FD5}" destId="{9BAD8ED4-FC52-4F9C-ADAF-66C33DDD34D2}" srcOrd="0" destOrd="0" presId="urn:microsoft.com/office/officeart/2005/8/layout/list1"/>
    <dgm:cxn modelId="{13C64759-A0F4-443A-AC82-68245D8FA453}" type="presParOf" srcId="{E06247CB-1785-4BB8-B2F2-E4EE1E122FD5}" destId="{4B3C57B1-7463-41E4-A97A-B140A18EC20A}" srcOrd="1" destOrd="0" presId="urn:microsoft.com/office/officeart/2005/8/layout/list1"/>
    <dgm:cxn modelId="{8EEDC3EE-E4C6-4BE7-9250-8758A6DD1302}" type="presParOf" srcId="{6A5D821E-D98A-4E54-A00D-35807D3E8DF3}" destId="{6235313E-35BA-4BBD-A9EC-53FCF9EE2C6B}" srcOrd="5" destOrd="0" presId="urn:microsoft.com/office/officeart/2005/8/layout/list1"/>
    <dgm:cxn modelId="{4C6C3611-2F5C-4A72-90A4-5A10C102553E}" type="presParOf" srcId="{6A5D821E-D98A-4E54-A00D-35807D3E8DF3}" destId="{8D11E752-A714-43C7-A1A8-B355004D733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E316C9-E982-4FE8-B430-DCC3880766F5}"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29DE31C5-79A8-4D67-87EC-FB144895C5FA}">
      <dgm:prSet/>
      <dgm:spPr/>
      <dgm:t>
        <a:bodyPr/>
        <a:lstStyle/>
        <a:p>
          <a:r>
            <a:rPr lang="en-US"/>
            <a:t>Packet lost</a:t>
          </a:r>
        </a:p>
      </dgm:t>
    </dgm:pt>
    <dgm:pt modelId="{FE584C96-CC2A-4766-A03C-B18C15B6B31C}" type="parTrans" cxnId="{5E091BCD-2FBE-4006-B9E8-4DEC56EB82EA}">
      <dgm:prSet/>
      <dgm:spPr/>
      <dgm:t>
        <a:bodyPr/>
        <a:lstStyle/>
        <a:p>
          <a:endParaRPr lang="en-US"/>
        </a:p>
      </dgm:t>
    </dgm:pt>
    <dgm:pt modelId="{7B92227B-C365-4B7C-BDAC-F5B85A2C8A95}" type="sibTrans" cxnId="{5E091BCD-2FBE-4006-B9E8-4DEC56EB82EA}">
      <dgm:prSet/>
      <dgm:spPr/>
      <dgm:t>
        <a:bodyPr/>
        <a:lstStyle/>
        <a:p>
          <a:endParaRPr lang="en-US"/>
        </a:p>
      </dgm:t>
    </dgm:pt>
    <dgm:pt modelId="{89D42198-5261-4004-9A55-7416E7FA7FE2}">
      <dgm:prSet/>
      <dgm:spPr/>
      <dgm:t>
        <a:bodyPr/>
        <a:lstStyle/>
        <a:p>
          <a:r>
            <a:rPr lang="en-US"/>
            <a:t>Congestion</a:t>
          </a:r>
        </a:p>
      </dgm:t>
    </dgm:pt>
    <dgm:pt modelId="{3DCEDD47-45DC-49EB-97ED-DCCD40507F53}" type="parTrans" cxnId="{C1B10A10-A378-42F1-99E4-09D1A8C1AD6F}">
      <dgm:prSet/>
      <dgm:spPr/>
      <dgm:t>
        <a:bodyPr/>
        <a:lstStyle/>
        <a:p>
          <a:endParaRPr lang="en-US"/>
        </a:p>
      </dgm:t>
    </dgm:pt>
    <dgm:pt modelId="{6C01965D-026F-4E45-AC46-39FAC4EDB9F1}" type="sibTrans" cxnId="{C1B10A10-A378-42F1-99E4-09D1A8C1AD6F}">
      <dgm:prSet/>
      <dgm:spPr/>
      <dgm:t>
        <a:bodyPr/>
        <a:lstStyle/>
        <a:p>
          <a:endParaRPr lang="en-US"/>
        </a:p>
      </dgm:t>
    </dgm:pt>
    <dgm:pt modelId="{2AAEB2D3-D3A2-4CC9-BA00-661166E1BCCB}">
      <dgm:prSet/>
      <dgm:spPr/>
      <dgm:t>
        <a:bodyPr/>
        <a:lstStyle/>
        <a:p>
          <a:r>
            <a:rPr lang="en-US"/>
            <a:t>Bit Errors</a:t>
          </a:r>
        </a:p>
      </dgm:t>
    </dgm:pt>
    <dgm:pt modelId="{99FE242E-5CDD-41BB-93BE-2352C404D40B}" type="parTrans" cxnId="{32D443F8-B516-48FD-969B-215BF3E8A968}">
      <dgm:prSet/>
      <dgm:spPr/>
      <dgm:t>
        <a:bodyPr/>
        <a:lstStyle/>
        <a:p>
          <a:endParaRPr lang="en-US"/>
        </a:p>
      </dgm:t>
    </dgm:pt>
    <dgm:pt modelId="{86460147-9378-4CEF-A07A-F04BC5177B82}" type="sibTrans" cxnId="{32D443F8-B516-48FD-969B-215BF3E8A968}">
      <dgm:prSet/>
      <dgm:spPr/>
      <dgm:t>
        <a:bodyPr/>
        <a:lstStyle/>
        <a:p>
          <a:endParaRPr lang="en-US"/>
        </a:p>
      </dgm:t>
    </dgm:pt>
    <dgm:pt modelId="{C2912030-718E-44BA-AF7B-D6568DC3D831}">
      <dgm:prSet/>
      <dgm:spPr/>
      <dgm:t>
        <a:bodyPr/>
        <a:lstStyle/>
        <a:p>
          <a:r>
            <a:rPr lang="en-US"/>
            <a:t>Out-of-Order Delivery</a:t>
          </a:r>
        </a:p>
      </dgm:t>
    </dgm:pt>
    <dgm:pt modelId="{D1AB40B6-606F-4935-B688-087E4BC2F050}" type="parTrans" cxnId="{3D73DB4A-4373-40B1-A3CF-12E52CE960D7}">
      <dgm:prSet/>
      <dgm:spPr/>
      <dgm:t>
        <a:bodyPr/>
        <a:lstStyle/>
        <a:p>
          <a:endParaRPr lang="en-US"/>
        </a:p>
      </dgm:t>
    </dgm:pt>
    <dgm:pt modelId="{11F02B21-C6A4-4CE5-B199-DB0189E674C5}" type="sibTrans" cxnId="{3D73DB4A-4373-40B1-A3CF-12E52CE960D7}">
      <dgm:prSet/>
      <dgm:spPr/>
      <dgm:t>
        <a:bodyPr/>
        <a:lstStyle/>
        <a:p>
          <a:endParaRPr lang="en-US"/>
        </a:p>
      </dgm:t>
    </dgm:pt>
    <dgm:pt modelId="{CB133791-4B53-4687-B835-2F9CDB0F71E5}">
      <dgm:prSet/>
      <dgm:spPr/>
      <dgm:t>
        <a:bodyPr/>
        <a:lstStyle/>
        <a:p>
          <a:r>
            <a:rPr lang="en-US"/>
            <a:t>Delayed ACKs</a:t>
          </a:r>
        </a:p>
      </dgm:t>
    </dgm:pt>
    <dgm:pt modelId="{F705CFC3-1AAB-4A32-B656-7B3C45F68413}" type="parTrans" cxnId="{41F0388F-8D53-4E91-B0EC-5656F9681906}">
      <dgm:prSet/>
      <dgm:spPr/>
      <dgm:t>
        <a:bodyPr/>
        <a:lstStyle/>
        <a:p>
          <a:endParaRPr lang="en-US"/>
        </a:p>
      </dgm:t>
    </dgm:pt>
    <dgm:pt modelId="{4B4B6436-E69F-4BEA-8784-11177269D626}" type="sibTrans" cxnId="{41F0388F-8D53-4E91-B0EC-5656F9681906}">
      <dgm:prSet/>
      <dgm:spPr/>
      <dgm:t>
        <a:bodyPr/>
        <a:lstStyle/>
        <a:p>
          <a:endParaRPr lang="en-US"/>
        </a:p>
      </dgm:t>
    </dgm:pt>
    <dgm:pt modelId="{7502C59C-6B78-4004-9E66-3836ECB92790}" type="pres">
      <dgm:prSet presAssocID="{71E316C9-E982-4FE8-B430-DCC3880766F5}" presName="hierChild1" presStyleCnt="0">
        <dgm:presLayoutVars>
          <dgm:chPref val="1"/>
          <dgm:dir/>
          <dgm:animOne val="branch"/>
          <dgm:animLvl val="lvl"/>
          <dgm:resizeHandles/>
        </dgm:presLayoutVars>
      </dgm:prSet>
      <dgm:spPr/>
    </dgm:pt>
    <dgm:pt modelId="{3D2276BA-0932-4F3D-8A81-578BA89B57E7}" type="pres">
      <dgm:prSet presAssocID="{29DE31C5-79A8-4D67-87EC-FB144895C5FA}" presName="hierRoot1" presStyleCnt="0"/>
      <dgm:spPr/>
    </dgm:pt>
    <dgm:pt modelId="{8915E1A2-FA45-4E43-A6A4-5FFDACAAE1C3}" type="pres">
      <dgm:prSet presAssocID="{29DE31C5-79A8-4D67-87EC-FB144895C5FA}" presName="composite" presStyleCnt="0"/>
      <dgm:spPr/>
    </dgm:pt>
    <dgm:pt modelId="{BA4D247F-54A5-41F7-88E8-2C1AD04B9927}" type="pres">
      <dgm:prSet presAssocID="{29DE31C5-79A8-4D67-87EC-FB144895C5FA}" presName="background" presStyleLbl="node0" presStyleIdx="0" presStyleCnt="5"/>
      <dgm:spPr/>
    </dgm:pt>
    <dgm:pt modelId="{55646180-42E1-4778-99FA-7093831734E9}" type="pres">
      <dgm:prSet presAssocID="{29DE31C5-79A8-4D67-87EC-FB144895C5FA}" presName="text" presStyleLbl="fgAcc0" presStyleIdx="0" presStyleCnt="5">
        <dgm:presLayoutVars>
          <dgm:chPref val="3"/>
        </dgm:presLayoutVars>
      </dgm:prSet>
      <dgm:spPr/>
    </dgm:pt>
    <dgm:pt modelId="{8C45064D-2165-4BA1-8D77-46B9CB901D4F}" type="pres">
      <dgm:prSet presAssocID="{29DE31C5-79A8-4D67-87EC-FB144895C5FA}" presName="hierChild2" presStyleCnt="0"/>
      <dgm:spPr/>
    </dgm:pt>
    <dgm:pt modelId="{377AD15B-7B27-47B1-9FC9-8A01BB60FEE2}" type="pres">
      <dgm:prSet presAssocID="{89D42198-5261-4004-9A55-7416E7FA7FE2}" presName="hierRoot1" presStyleCnt="0"/>
      <dgm:spPr/>
    </dgm:pt>
    <dgm:pt modelId="{46915604-B7AB-4091-B3CF-60FEF1632584}" type="pres">
      <dgm:prSet presAssocID="{89D42198-5261-4004-9A55-7416E7FA7FE2}" presName="composite" presStyleCnt="0"/>
      <dgm:spPr/>
    </dgm:pt>
    <dgm:pt modelId="{90C51CF9-B286-4D08-A93B-23D32E394EE0}" type="pres">
      <dgm:prSet presAssocID="{89D42198-5261-4004-9A55-7416E7FA7FE2}" presName="background" presStyleLbl="node0" presStyleIdx="1" presStyleCnt="5"/>
      <dgm:spPr/>
    </dgm:pt>
    <dgm:pt modelId="{C96C5718-B36C-4E35-A6FA-35FDC8DBD11A}" type="pres">
      <dgm:prSet presAssocID="{89D42198-5261-4004-9A55-7416E7FA7FE2}" presName="text" presStyleLbl="fgAcc0" presStyleIdx="1" presStyleCnt="5">
        <dgm:presLayoutVars>
          <dgm:chPref val="3"/>
        </dgm:presLayoutVars>
      </dgm:prSet>
      <dgm:spPr/>
    </dgm:pt>
    <dgm:pt modelId="{F0E4D8D5-AE69-4248-A207-25EC4171FF8B}" type="pres">
      <dgm:prSet presAssocID="{89D42198-5261-4004-9A55-7416E7FA7FE2}" presName="hierChild2" presStyleCnt="0"/>
      <dgm:spPr/>
    </dgm:pt>
    <dgm:pt modelId="{D44E4B9B-7A71-4398-8200-0CA5163F8D94}" type="pres">
      <dgm:prSet presAssocID="{2AAEB2D3-D3A2-4CC9-BA00-661166E1BCCB}" presName="hierRoot1" presStyleCnt="0"/>
      <dgm:spPr/>
    </dgm:pt>
    <dgm:pt modelId="{245E60E4-2C14-47C8-80AF-3342919A9F31}" type="pres">
      <dgm:prSet presAssocID="{2AAEB2D3-D3A2-4CC9-BA00-661166E1BCCB}" presName="composite" presStyleCnt="0"/>
      <dgm:spPr/>
    </dgm:pt>
    <dgm:pt modelId="{E2A7CA07-D548-490F-81D2-118BB8AEF0B0}" type="pres">
      <dgm:prSet presAssocID="{2AAEB2D3-D3A2-4CC9-BA00-661166E1BCCB}" presName="background" presStyleLbl="node0" presStyleIdx="2" presStyleCnt="5"/>
      <dgm:spPr/>
    </dgm:pt>
    <dgm:pt modelId="{7BDEC209-061D-4FD6-81F9-C4F8D2AC91BC}" type="pres">
      <dgm:prSet presAssocID="{2AAEB2D3-D3A2-4CC9-BA00-661166E1BCCB}" presName="text" presStyleLbl="fgAcc0" presStyleIdx="2" presStyleCnt="5">
        <dgm:presLayoutVars>
          <dgm:chPref val="3"/>
        </dgm:presLayoutVars>
      </dgm:prSet>
      <dgm:spPr/>
    </dgm:pt>
    <dgm:pt modelId="{FE70353A-51C9-4642-8934-264D60C8AD85}" type="pres">
      <dgm:prSet presAssocID="{2AAEB2D3-D3A2-4CC9-BA00-661166E1BCCB}" presName="hierChild2" presStyleCnt="0"/>
      <dgm:spPr/>
    </dgm:pt>
    <dgm:pt modelId="{38C5827F-A3D1-4D18-ABDE-2B41D9B08A4C}" type="pres">
      <dgm:prSet presAssocID="{C2912030-718E-44BA-AF7B-D6568DC3D831}" presName="hierRoot1" presStyleCnt="0"/>
      <dgm:spPr/>
    </dgm:pt>
    <dgm:pt modelId="{960647D4-4B4C-48AC-91CF-A452156000AD}" type="pres">
      <dgm:prSet presAssocID="{C2912030-718E-44BA-AF7B-D6568DC3D831}" presName="composite" presStyleCnt="0"/>
      <dgm:spPr/>
    </dgm:pt>
    <dgm:pt modelId="{C0B53989-8900-44FB-84EF-C3FEE0F14C9D}" type="pres">
      <dgm:prSet presAssocID="{C2912030-718E-44BA-AF7B-D6568DC3D831}" presName="background" presStyleLbl="node0" presStyleIdx="3" presStyleCnt="5"/>
      <dgm:spPr/>
    </dgm:pt>
    <dgm:pt modelId="{5388CE0E-50BB-463C-B0ED-C006EA95BA10}" type="pres">
      <dgm:prSet presAssocID="{C2912030-718E-44BA-AF7B-D6568DC3D831}" presName="text" presStyleLbl="fgAcc0" presStyleIdx="3" presStyleCnt="5">
        <dgm:presLayoutVars>
          <dgm:chPref val="3"/>
        </dgm:presLayoutVars>
      </dgm:prSet>
      <dgm:spPr/>
    </dgm:pt>
    <dgm:pt modelId="{A181DF93-4DC7-451E-B8C4-3B1EF7BF4FC5}" type="pres">
      <dgm:prSet presAssocID="{C2912030-718E-44BA-AF7B-D6568DC3D831}" presName="hierChild2" presStyleCnt="0"/>
      <dgm:spPr/>
    </dgm:pt>
    <dgm:pt modelId="{BEB3C520-5B40-4EDA-B6CD-E514ACBED28D}" type="pres">
      <dgm:prSet presAssocID="{CB133791-4B53-4687-B835-2F9CDB0F71E5}" presName="hierRoot1" presStyleCnt="0"/>
      <dgm:spPr/>
    </dgm:pt>
    <dgm:pt modelId="{ADF9EE70-58AF-4CC4-91EC-BA9E8E8CA33B}" type="pres">
      <dgm:prSet presAssocID="{CB133791-4B53-4687-B835-2F9CDB0F71E5}" presName="composite" presStyleCnt="0"/>
      <dgm:spPr/>
    </dgm:pt>
    <dgm:pt modelId="{42DB914C-8F2D-4426-A9CE-5ACC93709076}" type="pres">
      <dgm:prSet presAssocID="{CB133791-4B53-4687-B835-2F9CDB0F71E5}" presName="background" presStyleLbl="node0" presStyleIdx="4" presStyleCnt="5"/>
      <dgm:spPr/>
    </dgm:pt>
    <dgm:pt modelId="{78C8B521-B103-405D-AC91-121F231EDE1F}" type="pres">
      <dgm:prSet presAssocID="{CB133791-4B53-4687-B835-2F9CDB0F71E5}" presName="text" presStyleLbl="fgAcc0" presStyleIdx="4" presStyleCnt="5">
        <dgm:presLayoutVars>
          <dgm:chPref val="3"/>
        </dgm:presLayoutVars>
      </dgm:prSet>
      <dgm:spPr/>
    </dgm:pt>
    <dgm:pt modelId="{B160F7E2-DE81-4B6C-B876-6AFAA3B26FDD}" type="pres">
      <dgm:prSet presAssocID="{CB133791-4B53-4687-B835-2F9CDB0F71E5}" presName="hierChild2" presStyleCnt="0"/>
      <dgm:spPr/>
    </dgm:pt>
  </dgm:ptLst>
  <dgm:cxnLst>
    <dgm:cxn modelId="{C1B10A10-A378-42F1-99E4-09D1A8C1AD6F}" srcId="{71E316C9-E982-4FE8-B430-DCC3880766F5}" destId="{89D42198-5261-4004-9A55-7416E7FA7FE2}" srcOrd="1" destOrd="0" parTransId="{3DCEDD47-45DC-49EB-97ED-DCCD40507F53}" sibTransId="{6C01965D-026F-4E45-AC46-39FAC4EDB9F1}"/>
    <dgm:cxn modelId="{E242742E-5D5B-48E3-B24F-F093831A821D}" type="presOf" srcId="{CB133791-4B53-4687-B835-2F9CDB0F71E5}" destId="{78C8B521-B103-405D-AC91-121F231EDE1F}" srcOrd="0" destOrd="0" presId="urn:microsoft.com/office/officeart/2005/8/layout/hierarchy1"/>
    <dgm:cxn modelId="{DB8A0D62-185D-4FAC-A4D6-3025BE48C8B4}" type="presOf" srcId="{29DE31C5-79A8-4D67-87EC-FB144895C5FA}" destId="{55646180-42E1-4778-99FA-7093831734E9}" srcOrd="0" destOrd="0" presId="urn:microsoft.com/office/officeart/2005/8/layout/hierarchy1"/>
    <dgm:cxn modelId="{3D73DB4A-4373-40B1-A3CF-12E52CE960D7}" srcId="{71E316C9-E982-4FE8-B430-DCC3880766F5}" destId="{C2912030-718E-44BA-AF7B-D6568DC3D831}" srcOrd="3" destOrd="0" parTransId="{D1AB40B6-606F-4935-B688-087E4BC2F050}" sibTransId="{11F02B21-C6A4-4CE5-B199-DB0189E674C5}"/>
    <dgm:cxn modelId="{261A6082-DBE8-4063-A472-DEFAD8A4F3CA}" type="presOf" srcId="{2AAEB2D3-D3A2-4CC9-BA00-661166E1BCCB}" destId="{7BDEC209-061D-4FD6-81F9-C4F8D2AC91BC}" srcOrd="0" destOrd="0" presId="urn:microsoft.com/office/officeart/2005/8/layout/hierarchy1"/>
    <dgm:cxn modelId="{41F0388F-8D53-4E91-B0EC-5656F9681906}" srcId="{71E316C9-E982-4FE8-B430-DCC3880766F5}" destId="{CB133791-4B53-4687-B835-2F9CDB0F71E5}" srcOrd="4" destOrd="0" parTransId="{F705CFC3-1AAB-4A32-B656-7B3C45F68413}" sibTransId="{4B4B6436-E69F-4BEA-8784-11177269D626}"/>
    <dgm:cxn modelId="{8C227CC7-46FA-4992-BEC1-441211ADD3F9}" type="presOf" srcId="{71E316C9-E982-4FE8-B430-DCC3880766F5}" destId="{7502C59C-6B78-4004-9E66-3836ECB92790}" srcOrd="0" destOrd="0" presId="urn:microsoft.com/office/officeart/2005/8/layout/hierarchy1"/>
    <dgm:cxn modelId="{064807CD-6FBE-44D9-93AE-C9F7899803FA}" type="presOf" srcId="{89D42198-5261-4004-9A55-7416E7FA7FE2}" destId="{C96C5718-B36C-4E35-A6FA-35FDC8DBD11A}" srcOrd="0" destOrd="0" presId="urn:microsoft.com/office/officeart/2005/8/layout/hierarchy1"/>
    <dgm:cxn modelId="{5E091BCD-2FBE-4006-B9E8-4DEC56EB82EA}" srcId="{71E316C9-E982-4FE8-B430-DCC3880766F5}" destId="{29DE31C5-79A8-4D67-87EC-FB144895C5FA}" srcOrd="0" destOrd="0" parTransId="{FE584C96-CC2A-4766-A03C-B18C15B6B31C}" sibTransId="{7B92227B-C365-4B7C-BDAC-F5B85A2C8A95}"/>
    <dgm:cxn modelId="{CFF63CF5-14BE-4805-B233-944CEBD239F4}" type="presOf" srcId="{C2912030-718E-44BA-AF7B-D6568DC3D831}" destId="{5388CE0E-50BB-463C-B0ED-C006EA95BA10}" srcOrd="0" destOrd="0" presId="urn:microsoft.com/office/officeart/2005/8/layout/hierarchy1"/>
    <dgm:cxn modelId="{32D443F8-B516-48FD-969B-215BF3E8A968}" srcId="{71E316C9-E982-4FE8-B430-DCC3880766F5}" destId="{2AAEB2D3-D3A2-4CC9-BA00-661166E1BCCB}" srcOrd="2" destOrd="0" parTransId="{99FE242E-5CDD-41BB-93BE-2352C404D40B}" sibTransId="{86460147-9378-4CEF-A07A-F04BC5177B82}"/>
    <dgm:cxn modelId="{97E64F5F-2A2E-47A0-8081-EAE74B33A83E}" type="presParOf" srcId="{7502C59C-6B78-4004-9E66-3836ECB92790}" destId="{3D2276BA-0932-4F3D-8A81-578BA89B57E7}" srcOrd="0" destOrd="0" presId="urn:microsoft.com/office/officeart/2005/8/layout/hierarchy1"/>
    <dgm:cxn modelId="{49DF80AF-E754-4680-81EF-2F710209F98B}" type="presParOf" srcId="{3D2276BA-0932-4F3D-8A81-578BA89B57E7}" destId="{8915E1A2-FA45-4E43-A6A4-5FFDACAAE1C3}" srcOrd="0" destOrd="0" presId="urn:microsoft.com/office/officeart/2005/8/layout/hierarchy1"/>
    <dgm:cxn modelId="{D17ADE7A-C065-4844-AB78-2A474596F774}" type="presParOf" srcId="{8915E1A2-FA45-4E43-A6A4-5FFDACAAE1C3}" destId="{BA4D247F-54A5-41F7-88E8-2C1AD04B9927}" srcOrd="0" destOrd="0" presId="urn:microsoft.com/office/officeart/2005/8/layout/hierarchy1"/>
    <dgm:cxn modelId="{1CC5C53C-BEEC-490E-9FBD-B52ED6AEE5D1}" type="presParOf" srcId="{8915E1A2-FA45-4E43-A6A4-5FFDACAAE1C3}" destId="{55646180-42E1-4778-99FA-7093831734E9}" srcOrd="1" destOrd="0" presId="urn:microsoft.com/office/officeart/2005/8/layout/hierarchy1"/>
    <dgm:cxn modelId="{9CE2D5F4-AFFC-4C87-B5A1-D5CB39791641}" type="presParOf" srcId="{3D2276BA-0932-4F3D-8A81-578BA89B57E7}" destId="{8C45064D-2165-4BA1-8D77-46B9CB901D4F}" srcOrd="1" destOrd="0" presId="urn:microsoft.com/office/officeart/2005/8/layout/hierarchy1"/>
    <dgm:cxn modelId="{08DD87A8-3807-4382-800D-EB52FCE28F86}" type="presParOf" srcId="{7502C59C-6B78-4004-9E66-3836ECB92790}" destId="{377AD15B-7B27-47B1-9FC9-8A01BB60FEE2}" srcOrd="1" destOrd="0" presId="urn:microsoft.com/office/officeart/2005/8/layout/hierarchy1"/>
    <dgm:cxn modelId="{EB5D4C0A-C26F-44FD-9E81-4736AC99EF1E}" type="presParOf" srcId="{377AD15B-7B27-47B1-9FC9-8A01BB60FEE2}" destId="{46915604-B7AB-4091-B3CF-60FEF1632584}" srcOrd="0" destOrd="0" presId="urn:microsoft.com/office/officeart/2005/8/layout/hierarchy1"/>
    <dgm:cxn modelId="{6809BA58-A730-4357-BA82-A2885D88930F}" type="presParOf" srcId="{46915604-B7AB-4091-B3CF-60FEF1632584}" destId="{90C51CF9-B286-4D08-A93B-23D32E394EE0}" srcOrd="0" destOrd="0" presId="urn:microsoft.com/office/officeart/2005/8/layout/hierarchy1"/>
    <dgm:cxn modelId="{D2D749B1-A4D6-49FE-869B-6D6B761D55FE}" type="presParOf" srcId="{46915604-B7AB-4091-B3CF-60FEF1632584}" destId="{C96C5718-B36C-4E35-A6FA-35FDC8DBD11A}" srcOrd="1" destOrd="0" presId="urn:microsoft.com/office/officeart/2005/8/layout/hierarchy1"/>
    <dgm:cxn modelId="{90931D93-D5C2-4526-A269-FF9DF5E3E887}" type="presParOf" srcId="{377AD15B-7B27-47B1-9FC9-8A01BB60FEE2}" destId="{F0E4D8D5-AE69-4248-A207-25EC4171FF8B}" srcOrd="1" destOrd="0" presId="urn:microsoft.com/office/officeart/2005/8/layout/hierarchy1"/>
    <dgm:cxn modelId="{4C96B489-58D5-4C16-A3CC-3A07779A54F4}" type="presParOf" srcId="{7502C59C-6B78-4004-9E66-3836ECB92790}" destId="{D44E4B9B-7A71-4398-8200-0CA5163F8D94}" srcOrd="2" destOrd="0" presId="urn:microsoft.com/office/officeart/2005/8/layout/hierarchy1"/>
    <dgm:cxn modelId="{AFE7426E-52FB-4C7A-9CDD-394A69B64504}" type="presParOf" srcId="{D44E4B9B-7A71-4398-8200-0CA5163F8D94}" destId="{245E60E4-2C14-47C8-80AF-3342919A9F31}" srcOrd="0" destOrd="0" presId="urn:microsoft.com/office/officeart/2005/8/layout/hierarchy1"/>
    <dgm:cxn modelId="{0FC67459-2DB2-4992-87F3-C400574939C0}" type="presParOf" srcId="{245E60E4-2C14-47C8-80AF-3342919A9F31}" destId="{E2A7CA07-D548-490F-81D2-118BB8AEF0B0}" srcOrd="0" destOrd="0" presId="urn:microsoft.com/office/officeart/2005/8/layout/hierarchy1"/>
    <dgm:cxn modelId="{5FAD96F1-36C6-495D-958F-92C06CE06AFB}" type="presParOf" srcId="{245E60E4-2C14-47C8-80AF-3342919A9F31}" destId="{7BDEC209-061D-4FD6-81F9-C4F8D2AC91BC}" srcOrd="1" destOrd="0" presId="urn:microsoft.com/office/officeart/2005/8/layout/hierarchy1"/>
    <dgm:cxn modelId="{BA8E29AF-D0BC-4324-8418-7AF1D005912E}" type="presParOf" srcId="{D44E4B9B-7A71-4398-8200-0CA5163F8D94}" destId="{FE70353A-51C9-4642-8934-264D60C8AD85}" srcOrd="1" destOrd="0" presId="urn:microsoft.com/office/officeart/2005/8/layout/hierarchy1"/>
    <dgm:cxn modelId="{1C48E287-BBE9-45A7-AB47-44225D04FB95}" type="presParOf" srcId="{7502C59C-6B78-4004-9E66-3836ECB92790}" destId="{38C5827F-A3D1-4D18-ABDE-2B41D9B08A4C}" srcOrd="3" destOrd="0" presId="urn:microsoft.com/office/officeart/2005/8/layout/hierarchy1"/>
    <dgm:cxn modelId="{7B01FABF-1E33-42F5-A6BB-8A4C81883D10}" type="presParOf" srcId="{38C5827F-A3D1-4D18-ABDE-2B41D9B08A4C}" destId="{960647D4-4B4C-48AC-91CF-A452156000AD}" srcOrd="0" destOrd="0" presId="urn:microsoft.com/office/officeart/2005/8/layout/hierarchy1"/>
    <dgm:cxn modelId="{95587E67-016E-4BE1-B5E6-26259CFE7609}" type="presParOf" srcId="{960647D4-4B4C-48AC-91CF-A452156000AD}" destId="{C0B53989-8900-44FB-84EF-C3FEE0F14C9D}" srcOrd="0" destOrd="0" presId="urn:microsoft.com/office/officeart/2005/8/layout/hierarchy1"/>
    <dgm:cxn modelId="{2FF043E6-52DB-48A5-A714-3135B4989EA6}" type="presParOf" srcId="{960647D4-4B4C-48AC-91CF-A452156000AD}" destId="{5388CE0E-50BB-463C-B0ED-C006EA95BA10}" srcOrd="1" destOrd="0" presId="urn:microsoft.com/office/officeart/2005/8/layout/hierarchy1"/>
    <dgm:cxn modelId="{A0639A23-8173-4278-B234-7575371295BC}" type="presParOf" srcId="{38C5827F-A3D1-4D18-ABDE-2B41D9B08A4C}" destId="{A181DF93-4DC7-451E-B8C4-3B1EF7BF4FC5}" srcOrd="1" destOrd="0" presId="urn:microsoft.com/office/officeart/2005/8/layout/hierarchy1"/>
    <dgm:cxn modelId="{1985F693-5BFD-4C52-8503-0A0F4115D12B}" type="presParOf" srcId="{7502C59C-6B78-4004-9E66-3836ECB92790}" destId="{BEB3C520-5B40-4EDA-B6CD-E514ACBED28D}" srcOrd="4" destOrd="0" presId="urn:microsoft.com/office/officeart/2005/8/layout/hierarchy1"/>
    <dgm:cxn modelId="{6BD10DE3-20F1-4AB4-AF81-9D2FFF39B628}" type="presParOf" srcId="{BEB3C520-5B40-4EDA-B6CD-E514ACBED28D}" destId="{ADF9EE70-58AF-4CC4-91EC-BA9E8E8CA33B}" srcOrd="0" destOrd="0" presId="urn:microsoft.com/office/officeart/2005/8/layout/hierarchy1"/>
    <dgm:cxn modelId="{F68C8DCA-FEDE-4637-8BDC-4459D0ABA805}" type="presParOf" srcId="{ADF9EE70-58AF-4CC4-91EC-BA9E8E8CA33B}" destId="{42DB914C-8F2D-4426-A9CE-5ACC93709076}" srcOrd="0" destOrd="0" presId="urn:microsoft.com/office/officeart/2005/8/layout/hierarchy1"/>
    <dgm:cxn modelId="{9D5751B0-6DF2-4909-8924-71C26AE17FF5}" type="presParOf" srcId="{ADF9EE70-58AF-4CC4-91EC-BA9E8E8CA33B}" destId="{78C8B521-B103-405D-AC91-121F231EDE1F}" srcOrd="1" destOrd="0" presId="urn:microsoft.com/office/officeart/2005/8/layout/hierarchy1"/>
    <dgm:cxn modelId="{9E597798-1428-4C8A-BFF1-4FDF70419FFE}" type="presParOf" srcId="{BEB3C520-5B40-4EDA-B6CD-E514ACBED28D}" destId="{B160F7E2-DE81-4B6C-B876-6AFAA3B26FD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62204FD-78D9-415D-ABAC-478578B58A6C}"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9646E924-A7B1-4091-A1AE-0E27549DE6D8}">
      <dgm:prSet/>
      <dgm:spPr/>
      <dgm:t>
        <a:bodyPr/>
        <a:lstStyle/>
        <a:p>
          <a:r>
            <a:rPr lang="en-US"/>
            <a:t>Initial phase of cyber attack.</a:t>
          </a:r>
        </a:p>
      </dgm:t>
    </dgm:pt>
    <dgm:pt modelId="{B86B085E-F56B-40CA-83B1-214851B9EA54}" type="parTrans" cxnId="{CC020B4C-DA7B-433F-B8F9-5FBD031ACF91}">
      <dgm:prSet/>
      <dgm:spPr/>
      <dgm:t>
        <a:bodyPr/>
        <a:lstStyle/>
        <a:p>
          <a:endParaRPr lang="en-US"/>
        </a:p>
      </dgm:t>
    </dgm:pt>
    <dgm:pt modelId="{367BAD7C-094E-4CD2-AED7-2830EE23AB1F}" type="sibTrans" cxnId="{CC020B4C-DA7B-433F-B8F9-5FBD031ACF91}">
      <dgm:prSet/>
      <dgm:spPr/>
      <dgm:t>
        <a:bodyPr/>
        <a:lstStyle/>
        <a:p>
          <a:endParaRPr lang="en-US"/>
        </a:p>
      </dgm:t>
    </dgm:pt>
    <dgm:pt modelId="{9E1A48AD-FB0F-47F8-A520-37C0EC41DFE0}">
      <dgm:prSet/>
      <dgm:spPr/>
      <dgm:t>
        <a:bodyPr/>
        <a:lstStyle/>
        <a:p>
          <a:r>
            <a:rPr lang="en-US"/>
            <a:t>Gathering information about target.</a:t>
          </a:r>
        </a:p>
      </dgm:t>
    </dgm:pt>
    <dgm:pt modelId="{5287B0F3-704D-4AA4-9D34-FA33ED3EDAC9}" type="parTrans" cxnId="{9CC633AA-A5AE-447D-8499-4D3CBFE84DA6}">
      <dgm:prSet/>
      <dgm:spPr/>
      <dgm:t>
        <a:bodyPr/>
        <a:lstStyle/>
        <a:p>
          <a:endParaRPr lang="en-US"/>
        </a:p>
      </dgm:t>
    </dgm:pt>
    <dgm:pt modelId="{FCEA971D-B610-4B0D-BFE4-5451BDC7D1F3}" type="sibTrans" cxnId="{9CC633AA-A5AE-447D-8499-4D3CBFE84DA6}">
      <dgm:prSet/>
      <dgm:spPr/>
      <dgm:t>
        <a:bodyPr/>
        <a:lstStyle/>
        <a:p>
          <a:endParaRPr lang="en-US"/>
        </a:p>
      </dgm:t>
    </dgm:pt>
    <dgm:pt modelId="{417F9138-4A28-457D-83EA-18BBAA6E1CDE}">
      <dgm:prSet/>
      <dgm:spPr/>
      <dgm:t>
        <a:bodyPr/>
        <a:lstStyle/>
        <a:p>
          <a:r>
            <a:rPr lang="en-US"/>
            <a:t>Identifying vulnerabilities and weaknesses.</a:t>
          </a:r>
        </a:p>
      </dgm:t>
    </dgm:pt>
    <dgm:pt modelId="{069349CB-B541-44BD-B096-1B63ADFE9B59}" type="parTrans" cxnId="{3636DC18-2FA2-4805-B066-4AA69A578C00}">
      <dgm:prSet/>
      <dgm:spPr/>
      <dgm:t>
        <a:bodyPr/>
        <a:lstStyle/>
        <a:p>
          <a:endParaRPr lang="en-US"/>
        </a:p>
      </dgm:t>
    </dgm:pt>
    <dgm:pt modelId="{D041CCBE-7E08-4E6A-B398-633F176F8C42}" type="sibTrans" cxnId="{3636DC18-2FA2-4805-B066-4AA69A578C00}">
      <dgm:prSet/>
      <dgm:spPr/>
      <dgm:t>
        <a:bodyPr/>
        <a:lstStyle/>
        <a:p>
          <a:endParaRPr lang="en-US"/>
        </a:p>
      </dgm:t>
    </dgm:pt>
    <dgm:pt modelId="{F9AC9FC0-EE9B-47B2-9423-976BC99ED3A9}">
      <dgm:prSet/>
      <dgm:spPr/>
      <dgm:t>
        <a:bodyPr/>
        <a:lstStyle/>
        <a:p>
          <a:r>
            <a:rPr lang="en-US"/>
            <a:t>Types: Passive (non-intrusive) and Active (intrusive).</a:t>
          </a:r>
        </a:p>
      </dgm:t>
    </dgm:pt>
    <dgm:pt modelId="{4F4FF43F-DEBB-46F6-9498-ED4CBF0C001B}" type="parTrans" cxnId="{0AD4A79A-5FB4-4388-8B27-4D34A7F8BAF3}">
      <dgm:prSet/>
      <dgm:spPr/>
      <dgm:t>
        <a:bodyPr/>
        <a:lstStyle/>
        <a:p>
          <a:endParaRPr lang="en-US"/>
        </a:p>
      </dgm:t>
    </dgm:pt>
    <dgm:pt modelId="{CCF96032-D8A2-4300-A33D-0A17643AAA5C}" type="sibTrans" cxnId="{0AD4A79A-5FB4-4388-8B27-4D34A7F8BAF3}">
      <dgm:prSet/>
      <dgm:spPr/>
      <dgm:t>
        <a:bodyPr/>
        <a:lstStyle/>
        <a:p>
          <a:endParaRPr lang="en-US"/>
        </a:p>
      </dgm:t>
    </dgm:pt>
    <dgm:pt modelId="{9E6678CB-1621-4DF1-A099-E132013E5476}">
      <dgm:prSet/>
      <dgm:spPr/>
      <dgm:t>
        <a:bodyPr/>
        <a:lstStyle/>
        <a:p>
          <a:r>
            <a:rPr lang="en-US"/>
            <a:t>Methods: Open-source intelligence, network scanning, social engineering.</a:t>
          </a:r>
        </a:p>
      </dgm:t>
    </dgm:pt>
    <dgm:pt modelId="{7B66705D-6495-4206-8D42-983E2E750E03}" type="parTrans" cxnId="{E02693BE-9F3F-4269-96F2-80F182EE050A}">
      <dgm:prSet/>
      <dgm:spPr/>
      <dgm:t>
        <a:bodyPr/>
        <a:lstStyle/>
        <a:p>
          <a:endParaRPr lang="en-US"/>
        </a:p>
      </dgm:t>
    </dgm:pt>
    <dgm:pt modelId="{6F7565C0-0507-42BA-9FB4-CBD5EA484B2B}" type="sibTrans" cxnId="{E02693BE-9F3F-4269-96F2-80F182EE050A}">
      <dgm:prSet/>
      <dgm:spPr/>
      <dgm:t>
        <a:bodyPr/>
        <a:lstStyle/>
        <a:p>
          <a:endParaRPr lang="en-US"/>
        </a:p>
      </dgm:t>
    </dgm:pt>
    <dgm:pt modelId="{56F123FB-C7E7-4F19-B061-7446AA68BE9D}">
      <dgm:prSet/>
      <dgm:spPr/>
      <dgm:t>
        <a:bodyPr/>
        <a:lstStyle/>
        <a:p>
          <a:r>
            <a:rPr lang="en-US"/>
            <a:t>Goal: Identify potential entry points and plan attack strategies.</a:t>
          </a:r>
        </a:p>
      </dgm:t>
    </dgm:pt>
    <dgm:pt modelId="{2B0C8569-6D37-4D39-AD52-9DF22EA49A02}" type="parTrans" cxnId="{538B64B7-B8B3-4048-AD3E-3B693A108E61}">
      <dgm:prSet/>
      <dgm:spPr/>
      <dgm:t>
        <a:bodyPr/>
        <a:lstStyle/>
        <a:p>
          <a:endParaRPr lang="en-US"/>
        </a:p>
      </dgm:t>
    </dgm:pt>
    <dgm:pt modelId="{43893C8E-525C-4A65-B885-13BC5EDAB87C}" type="sibTrans" cxnId="{538B64B7-B8B3-4048-AD3E-3B693A108E61}">
      <dgm:prSet/>
      <dgm:spPr/>
      <dgm:t>
        <a:bodyPr/>
        <a:lstStyle/>
        <a:p>
          <a:endParaRPr lang="en-US"/>
        </a:p>
      </dgm:t>
    </dgm:pt>
    <dgm:pt modelId="{1B8350D8-8981-4606-BBB3-F50F80CD4288}">
      <dgm:prSet/>
      <dgm:spPr/>
      <dgm:t>
        <a:bodyPr/>
        <a:lstStyle/>
        <a:p>
          <a:r>
            <a:rPr lang="en-US"/>
            <a:t>Key for proactive defense and vulnerability mitigation.</a:t>
          </a:r>
        </a:p>
      </dgm:t>
    </dgm:pt>
    <dgm:pt modelId="{D4273529-93AD-42DC-9FA1-E83458333C0A}" type="parTrans" cxnId="{EBA69143-0029-4458-B7F2-000E5A421DAF}">
      <dgm:prSet/>
      <dgm:spPr/>
      <dgm:t>
        <a:bodyPr/>
        <a:lstStyle/>
        <a:p>
          <a:endParaRPr lang="en-US"/>
        </a:p>
      </dgm:t>
    </dgm:pt>
    <dgm:pt modelId="{72882041-8E5D-47CD-B426-9837937FC3C7}" type="sibTrans" cxnId="{EBA69143-0029-4458-B7F2-000E5A421DAF}">
      <dgm:prSet/>
      <dgm:spPr/>
      <dgm:t>
        <a:bodyPr/>
        <a:lstStyle/>
        <a:p>
          <a:endParaRPr lang="en-US"/>
        </a:p>
      </dgm:t>
    </dgm:pt>
    <dgm:pt modelId="{D3D7A981-8DF0-406A-904B-A5BFAD8D0023}" type="pres">
      <dgm:prSet presAssocID="{962204FD-78D9-415D-ABAC-478578B58A6C}" presName="diagram" presStyleCnt="0">
        <dgm:presLayoutVars>
          <dgm:dir/>
          <dgm:resizeHandles val="exact"/>
        </dgm:presLayoutVars>
      </dgm:prSet>
      <dgm:spPr/>
    </dgm:pt>
    <dgm:pt modelId="{0A04570A-4E02-4FF4-A6AB-7BBA5EE7B842}" type="pres">
      <dgm:prSet presAssocID="{9646E924-A7B1-4091-A1AE-0E27549DE6D8}" presName="node" presStyleLbl="node1" presStyleIdx="0" presStyleCnt="7">
        <dgm:presLayoutVars>
          <dgm:bulletEnabled val="1"/>
        </dgm:presLayoutVars>
      </dgm:prSet>
      <dgm:spPr/>
    </dgm:pt>
    <dgm:pt modelId="{6C48A9ED-15AA-4EE7-A86B-0AFDE4679B99}" type="pres">
      <dgm:prSet presAssocID="{367BAD7C-094E-4CD2-AED7-2830EE23AB1F}" presName="sibTrans" presStyleCnt="0"/>
      <dgm:spPr/>
    </dgm:pt>
    <dgm:pt modelId="{A2DDD43F-D1D5-4559-93AE-4E10BE738480}" type="pres">
      <dgm:prSet presAssocID="{9E1A48AD-FB0F-47F8-A520-37C0EC41DFE0}" presName="node" presStyleLbl="node1" presStyleIdx="1" presStyleCnt="7">
        <dgm:presLayoutVars>
          <dgm:bulletEnabled val="1"/>
        </dgm:presLayoutVars>
      </dgm:prSet>
      <dgm:spPr/>
    </dgm:pt>
    <dgm:pt modelId="{DF94CD8D-3FBE-4BA5-ADCF-F3AFA437C934}" type="pres">
      <dgm:prSet presAssocID="{FCEA971D-B610-4B0D-BFE4-5451BDC7D1F3}" presName="sibTrans" presStyleCnt="0"/>
      <dgm:spPr/>
    </dgm:pt>
    <dgm:pt modelId="{6F04B7E7-04D0-4158-9C34-BD4413B9BC00}" type="pres">
      <dgm:prSet presAssocID="{417F9138-4A28-457D-83EA-18BBAA6E1CDE}" presName="node" presStyleLbl="node1" presStyleIdx="2" presStyleCnt="7">
        <dgm:presLayoutVars>
          <dgm:bulletEnabled val="1"/>
        </dgm:presLayoutVars>
      </dgm:prSet>
      <dgm:spPr/>
    </dgm:pt>
    <dgm:pt modelId="{F5EB4F95-8BC3-4888-B23C-CCE129F3ABB2}" type="pres">
      <dgm:prSet presAssocID="{D041CCBE-7E08-4E6A-B398-633F176F8C42}" presName="sibTrans" presStyleCnt="0"/>
      <dgm:spPr/>
    </dgm:pt>
    <dgm:pt modelId="{0D68B176-5AE3-440A-A8EF-B3AA76A6EFA0}" type="pres">
      <dgm:prSet presAssocID="{F9AC9FC0-EE9B-47B2-9423-976BC99ED3A9}" presName="node" presStyleLbl="node1" presStyleIdx="3" presStyleCnt="7">
        <dgm:presLayoutVars>
          <dgm:bulletEnabled val="1"/>
        </dgm:presLayoutVars>
      </dgm:prSet>
      <dgm:spPr/>
    </dgm:pt>
    <dgm:pt modelId="{90882B8E-5EE4-4AB4-9C5C-6F803AAF04F5}" type="pres">
      <dgm:prSet presAssocID="{CCF96032-D8A2-4300-A33D-0A17643AAA5C}" presName="sibTrans" presStyleCnt="0"/>
      <dgm:spPr/>
    </dgm:pt>
    <dgm:pt modelId="{F444D3A2-4BD3-4014-A1F8-9C27BCF90A0D}" type="pres">
      <dgm:prSet presAssocID="{9E6678CB-1621-4DF1-A099-E132013E5476}" presName="node" presStyleLbl="node1" presStyleIdx="4" presStyleCnt="7">
        <dgm:presLayoutVars>
          <dgm:bulletEnabled val="1"/>
        </dgm:presLayoutVars>
      </dgm:prSet>
      <dgm:spPr/>
    </dgm:pt>
    <dgm:pt modelId="{0C262744-71DA-4437-84F5-08146BE9A7FB}" type="pres">
      <dgm:prSet presAssocID="{6F7565C0-0507-42BA-9FB4-CBD5EA484B2B}" presName="sibTrans" presStyleCnt="0"/>
      <dgm:spPr/>
    </dgm:pt>
    <dgm:pt modelId="{2E8E4203-AA29-46DD-B079-AFD289BFD715}" type="pres">
      <dgm:prSet presAssocID="{56F123FB-C7E7-4F19-B061-7446AA68BE9D}" presName="node" presStyleLbl="node1" presStyleIdx="5" presStyleCnt="7">
        <dgm:presLayoutVars>
          <dgm:bulletEnabled val="1"/>
        </dgm:presLayoutVars>
      </dgm:prSet>
      <dgm:spPr/>
    </dgm:pt>
    <dgm:pt modelId="{C96B34A7-19B8-4539-93DD-7425E8F92070}" type="pres">
      <dgm:prSet presAssocID="{43893C8E-525C-4A65-B885-13BC5EDAB87C}" presName="sibTrans" presStyleCnt="0"/>
      <dgm:spPr/>
    </dgm:pt>
    <dgm:pt modelId="{02DC05FD-1554-42C2-990F-28541012BE02}" type="pres">
      <dgm:prSet presAssocID="{1B8350D8-8981-4606-BBB3-F50F80CD4288}" presName="node" presStyleLbl="node1" presStyleIdx="6" presStyleCnt="7">
        <dgm:presLayoutVars>
          <dgm:bulletEnabled val="1"/>
        </dgm:presLayoutVars>
      </dgm:prSet>
      <dgm:spPr/>
    </dgm:pt>
  </dgm:ptLst>
  <dgm:cxnLst>
    <dgm:cxn modelId="{14F6700C-6F22-4B29-9B6B-D5BFE4970DBF}" type="presOf" srcId="{56F123FB-C7E7-4F19-B061-7446AA68BE9D}" destId="{2E8E4203-AA29-46DD-B079-AFD289BFD715}" srcOrd="0" destOrd="0" presId="urn:microsoft.com/office/officeart/2005/8/layout/default"/>
    <dgm:cxn modelId="{3636DC18-2FA2-4805-B066-4AA69A578C00}" srcId="{962204FD-78D9-415D-ABAC-478578B58A6C}" destId="{417F9138-4A28-457D-83EA-18BBAA6E1CDE}" srcOrd="2" destOrd="0" parTransId="{069349CB-B541-44BD-B096-1B63ADFE9B59}" sibTransId="{D041CCBE-7E08-4E6A-B398-633F176F8C42}"/>
    <dgm:cxn modelId="{E25F7E2F-CBF9-4112-8744-D26BF24165BA}" type="presOf" srcId="{F9AC9FC0-EE9B-47B2-9423-976BC99ED3A9}" destId="{0D68B176-5AE3-440A-A8EF-B3AA76A6EFA0}" srcOrd="0" destOrd="0" presId="urn:microsoft.com/office/officeart/2005/8/layout/default"/>
    <dgm:cxn modelId="{CFC92F41-4C29-46D9-ACA7-84EF1F6A9E82}" type="presOf" srcId="{962204FD-78D9-415D-ABAC-478578B58A6C}" destId="{D3D7A981-8DF0-406A-904B-A5BFAD8D0023}" srcOrd="0" destOrd="0" presId="urn:microsoft.com/office/officeart/2005/8/layout/default"/>
    <dgm:cxn modelId="{61F84261-FA33-4C93-A7AD-9FD04A4A672C}" type="presOf" srcId="{9E1A48AD-FB0F-47F8-A520-37C0EC41DFE0}" destId="{A2DDD43F-D1D5-4559-93AE-4E10BE738480}" srcOrd="0" destOrd="0" presId="urn:microsoft.com/office/officeart/2005/8/layout/default"/>
    <dgm:cxn modelId="{EBA69143-0029-4458-B7F2-000E5A421DAF}" srcId="{962204FD-78D9-415D-ABAC-478578B58A6C}" destId="{1B8350D8-8981-4606-BBB3-F50F80CD4288}" srcOrd="6" destOrd="0" parTransId="{D4273529-93AD-42DC-9FA1-E83458333C0A}" sibTransId="{72882041-8E5D-47CD-B426-9837937FC3C7}"/>
    <dgm:cxn modelId="{AB2D0846-1B64-4D9D-8B8C-4ADFE60B439F}" type="presOf" srcId="{9E6678CB-1621-4DF1-A099-E132013E5476}" destId="{F444D3A2-4BD3-4014-A1F8-9C27BCF90A0D}" srcOrd="0" destOrd="0" presId="urn:microsoft.com/office/officeart/2005/8/layout/default"/>
    <dgm:cxn modelId="{CC020B4C-DA7B-433F-B8F9-5FBD031ACF91}" srcId="{962204FD-78D9-415D-ABAC-478578B58A6C}" destId="{9646E924-A7B1-4091-A1AE-0E27549DE6D8}" srcOrd="0" destOrd="0" parTransId="{B86B085E-F56B-40CA-83B1-214851B9EA54}" sibTransId="{367BAD7C-094E-4CD2-AED7-2830EE23AB1F}"/>
    <dgm:cxn modelId="{5A0F4197-E13A-4F05-A491-ECF8D36ED827}" type="presOf" srcId="{417F9138-4A28-457D-83EA-18BBAA6E1CDE}" destId="{6F04B7E7-04D0-4158-9C34-BD4413B9BC00}" srcOrd="0" destOrd="0" presId="urn:microsoft.com/office/officeart/2005/8/layout/default"/>
    <dgm:cxn modelId="{0AD4A79A-5FB4-4388-8B27-4D34A7F8BAF3}" srcId="{962204FD-78D9-415D-ABAC-478578B58A6C}" destId="{F9AC9FC0-EE9B-47B2-9423-976BC99ED3A9}" srcOrd="3" destOrd="0" parTransId="{4F4FF43F-DEBB-46F6-9498-ED4CBF0C001B}" sibTransId="{CCF96032-D8A2-4300-A33D-0A17643AAA5C}"/>
    <dgm:cxn modelId="{9CC633AA-A5AE-447D-8499-4D3CBFE84DA6}" srcId="{962204FD-78D9-415D-ABAC-478578B58A6C}" destId="{9E1A48AD-FB0F-47F8-A520-37C0EC41DFE0}" srcOrd="1" destOrd="0" parTransId="{5287B0F3-704D-4AA4-9D34-FA33ED3EDAC9}" sibTransId="{FCEA971D-B610-4B0D-BFE4-5451BDC7D1F3}"/>
    <dgm:cxn modelId="{538B64B7-B8B3-4048-AD3E-3B693A108E61}" srcId="{962204FD-78D9-415D-ABAC-478578B58A6C}" destId="{56F123FB-C7E7-4F19-B061-7446AA68BE9D}" srcOrd="5" destOrd="0" parTransId="{2B0C8569-6D37-4D39-AD52-9DF22EA49A02}" sibTransId="{43893C8E-525C-4A65-B885-13BC5EDAB87C}"/>
    <dgm:cxn modelId="{698EC8BC-DEB4-45BB-918E-0A47831653D0}" type="presOf" srcId="{1B8350D8-8981-4606-BBB3-F50F80CD4288}" destId="{02DC05FD-1554-42C2-990F-28541012BE02}" srcOrd="0" destOrd="0" presId="urn:microsoft.com/office/officeart/2005/8/layout/default"/>
    <dgm:cxn modelId="{E02693BE-9F3F-4269-96F2-80F182EE050A}" srcId="{962204FD-78D9-415D-ABAC-478578B58A6C}" destId="{9E6678CB-1621-4DF1-A099-E132013E5476}" srcOrd="4" destOrd="0" parTransId="{7B66705D-6495-4206-8D42-983E2E750E03}" sibTransId="{6F7565C0-0507-42BA-9FB4-CBD5EA484B2B}"/>
    <dgm:cxn modelId="{FB8FD4D6-1837-4BD0-9A71-60E3F8053CA1}" type="presOf" srcId="{9646E924-A7B1-4091-A1AE-0E27549DE6D8}" destId="{0A04570A-4E02-4FF4-A6AB-7BBA5EE7B842}" srcOrd="0" destOrd="0" presId="urn:microsoft.com/office/officeart/2005/8/layout/default"/>
    <dgm:cxn modelId="{1928DFB7-FE1C-4F23-A3DA-105AF7CCA6CB}" type="presParOf" srcId="{D3D7A981-8DF0-406A-904B-A5BFAD8D0023}" destId="{0A04570A-4E02-4FF4-A6AB-7BBA5EE7B842}" srcOrd="0" destOrd="0" presId="urn:microsoft.com/office/officeart/2005/8/layout/default"/>
    <dgm:cxn modelId="{4980B4F4-728B-47CD-BA9A-E7940ABC027F}" type="presParOf" srcId="{D3D7A981-8DF0-406A-904B-A5BFAD8D0023}" destId="{6C48A9ED-15AA-4EE7-A86B-0AFDE4679B99}" srcOrd="1" destOrd="0" presId="urn:microsoft.com/office/officeart/2005/8/layout/default"/>
    <dgm:cxn modelId="{85E58033-EC70-4392-92D6-0EEDD7ACE14A}" type="presParOf" srcId="{D3D7A981-8DF0-406A-904B-A5BFAD8D0023}" destId="{A2DDD43F-D1D5-4559-93AE-4E10BE738480}" srcOrd="2" destOrd="0" presId="urn:microsoft.com/office/officeart/2005/8/layout/default"/>
    <dgm:cxn modelId="{5A80F2B2-9C4F-4B21-9D82-7906B224C4E3}" type="presParOf" srcId="{D3D7A981-8DF0-406A-904B-A5BFAD8D0023}" destId="{DF94CD8D-3FBE-4BA5-ADCF-F3AFA437C934}" srcOrd="3" destOrd="0" presId="urn:microsoft.com/office/officeart/2005/8/layout/default"/>
    <dgm:cxn modelId="{15606C69-CD3B-4EE9-B55E-351B9384927C}" type="presParOf" srcId="{D3D7A981-8DF0-406A-904B-A5BFAD8D0023}" destId="{6F04B7E7-04D0-4158-9C34-BD4413B9BC00}" srcOrd="4" destOrd="0" presId="urn:microsoft.com/office/officeart/2005/8/layout/default"/>
    <dgm:cxn modelId="{45B44E28-D18D-4D36-97F2-7CF94EB70EAA}" type="presParOf" srcId="{D3D7A981-8DF0-406A-904B-A5BFAD8D0023}" destId="{F5EB4F95-8BC3-4888-B23C-CCE129F3ABB2}" srcOrd="5" destOrd="0" presId="urn:microsoft.com/office/officeart/2005/8/layout/default"/>
    <dgm:cxn modelId="{FDB60FD3-3269-42DB-B72C-C48D2441CBF2}" type="presParOf" srcId="{D3D7A981-8DF0-406A-904B-A5BFAD8D0023}" destId="{0D68B176-5AE3-440A-A8EF-B3AA76A6EFA0}" srcOrd="6" destOrd="0" presId="urn:microsoft.com/office/officeart/2005/8/layout/default"/>
    <dgm:cxn modelId="{FAEE707A-848E-47C9-8B57-129DC2B4644C}" type="presParOf" srcId="{D3D7A981-8DF0-406A-904B-A5BFAD8D0023}" destId="{90882B8E-5EE4-4AB4-9C5C-6F803AAF04F5}" srcOrd="7" destOrd="0" presId="urn:microsoft.com/office/officeart/2005/8/layout/default"/>
    <dgm:cxn modelId="{10F1E73E-62FB-439C-A3A7-237B74DB96A9}" type="presParOf" srcId="{D3D7A981-8DF0-406A-904B-A5BFAD8D0023}" destId="{F444D3A2-4BD3-4014-A1F8-9C27BCF90A0D}" srcOrd="8" destOrd="0" presId="urn:microsoft.com/office/officeart/2005/8/layout/default"/>
    <dgm:cxn modelId="{7F25DF04-08EA-4A34-9D11-F80106734973}" type="presParOf" srcId="{D3D7A981-8DF0-406A-904B-A5BFAD8D0023}" destId="{0C262744-71DA-4437-84F5-08146BE9A7FB}" srcOrd="9" destOrd="0" presId="urn:microsoft.com/office/officeart/2005/8/layout/default"/>
    <dgm:cxn modelId="{42937D47-64CE-4F55-ACB9-E01DD569888C}" type="presParOf" srcId="{D3D7A981-8DF0-406A-904B-A5BFAD8D0023}" destId="{2E8E4203-AA29-46DD-B079-AFD289BFD715}" srcOrd="10" destOrd="0" presId="urn:microsoft.com/office/officeart/2005/8/layout/default"/>
    <dgm:cxn modelId="{9F5246BC-A537-4333-A2EB-FA5E93FF6F12}" type="presParOf" srcId="{D3D7A981-8DF0-406A-904B-A5BFAD8D0023}" destId="{C96B34A7-19B8-4539-93DD-7425E8F92070}" srcOrd="11" destOrd="0" presId="urn:microsoft.com/office/officeart/2005/8/layout/default"/>
    <dgm:cxn modelId="{0935C560-A851-4E8C-8879-323972E109A4}" type="presParOf" srcId="{D3D7A981-8DF0-406A-904B-A5BFAD8D0023}" destId="{02DC05FD-1554-42C2-990F-28541012BE02}"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1E070-4908-484A-BD17-D7B66A3AA544}">
      <dsp:nvSpPr>
        <dsp:cNvPr id="0" name=""/>
        <dsp:cNvSpPr/>
      </dsp:nvSpPr>
      <dsp:spPr>
        <a:xfrm>
          <a:off x="469216" y="1255025"/>
          <a:ext cx="502769" cy="5027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685063-1B70-49E3-8836-E3ACD82C6037}">
      <dsp:nvSpPr>
        <dsp:cNvPr id="0" name=""/>
        <dsp:cNvSpPr/>
      </dsp:nvSpPr>
      <dsp:spPr>
        <a:xfrm>
          <a:off x="2358" y="1869545"/>
          <a:ext cx="1436484" cy="417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MY" sz="1400" kern="1200" dirty="0"/>
            <a:t>Layer 7: Application</a:t>
          </a:r>
          <a:endParaRPr lang="en-US" sz="1400" kern="1200" dirty="0"/>
        </a:p>
      </dsp:txBody>
      <dsp:txXfrm>
        <a:off x="2358" y="1869545"/>
        <a:ext cx="1436484" cy="417478"/>
      </dsp:txXfrm>
    </dsp:sp>
    <dsp:sp modelId="{4571A112-6483-4512-9193-1A76D829F3DD}">
      <dsp:nvSpPr>
        <dsp:cNvPr id="0" name=""/>
        <dsp:cNvSpPr/>
      </dsp:nvSpPr>
      <dsp:spPr>
        <a:xfrm>
          <a:off x="2358" y="2339000"/>
          <a:ext cx="1436484" cy="151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MY" sz="1100" kern="1200" dirty="0"/>
            <a:t>User interact with software applications directly (web browsers , email clients, video conf)</a:t>
          </a:r>
          <a:endParaRPr lang="en-US" sz="1100" kern="1200" dirty="0"/>
        </a:p>
      </dsp:txBody>
      <dsp:txXfrm>
        <a:off x="2358" y="2339000"/>
        <a:ext cx="1436484" cy="1514869"/>
      </dsp:txXfrm>
    </dsp:sp>
    <dsp:sp modelId="{49580894-F8D4-4EC3-B49D-36E3AF659098}">
      <dsp:nvSpPr>
        <dsp:cNvPr id="0" name=""/>
        <dsp:cNvSpPr/>
      </dsp:nvSpPr>
      <dsp:spPr>
        <a:xfrm>
          <a:off x="2157085" y="1255025"/>
          <a:ext cx="502769" cy="5027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A24274-5936-47B1-AC12-93280EA23537}">
      <dsp:nvSpPr>
        <dsp:cNvPr id="0" name=""/>
        <dsp:cNvSpPr/>
      </dsp:nvSpPr>
      <dsp:spPr>
        <a:xfrm>
          <a:off x="1690228" y="1869545"/>
          <a:ext cx="1436484" cy="417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MY" sz="1400" b="1" i="0" kern="1200" dirty="0"/>
            <a:t>Layer 6 : Presentation</a:t>
          </a:r>
          <a:endParaRPr lang="en-US" sz="1400" b="1" kern="1200" dirty="0"/>
        </a:p>
      </dsp:txBody>
      <dsp:txXfrm>
        <a:off x="1690228" y="1869545"/>
        <a:ext cx="1436484" cy="417478"/>
      </dsp:txXfrm>
    </dsp:sp>
    <dsp:sp modelId="{B58AA96C-DC2D-432E-8CE1-2E70A66D2C07}">
      <dsp:nvSpPr>
        <dsp:cNvPr id="0" name=""/>
        <dsp:cNvSpPr/>
      </dsp:nvSpPr>
      <dsp:spPr>
        <a:xfrm>
          <a:off x="1690228" y="2339000"/>
          <a:ext cx="1436484" cy="151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MY" sz="1100" b="0" i="0" kern="1200" baseline="0" dirty="0"/>
            <a:t>Takes care of data translation, encryption and compression.</a:t>
          </a:r>
        </a:p>
        <a:p>
          <a:pPr marL="0" lvl="0" indent="0" algn="l" defTabSz="488950">
            <a:lnSpc>
              <a:spcPct val="100000"/>
            </a:lnSpc>
            <a:spcBef>
              <a:spcPct val="0"/>
            </a:spcBef>
            <a:spcAft>
              <a:spcPct val="35000"/>
            </a:spcAft>
            <a:buNone/>
          </a:pPr>
          <a:r>
            <a:rPr lang="en-MY" sz="1100" kern="1200" baseline="0" dirty="0"/>
            <a:t>Ensures data in usable format for the application layer.</a:t>
          </a:r>
          <a:endParaRPr lang="en-US" sz="1100" kern="1200" dirty="0"/>
        </a:p>
      </dsp:txBody>
      <dsp:txXfrm>
        <a:off x="1690228" y="2339000"/>
        <a:ext cx="1436484" cy="1514869"/>
      </dsp:txXfrm>
    </dsp:sp>
    <dsp:sp modelId="{3946E6C2-DA1A-47CD-992E-BF9DB8AFADB8}">
      <dsp:nvSpPr>
        <dsp:cNvPr id="0" name=""/>
        <dsp:cNvSpPr/>
      </dsp:nvSpPr>
      <dsp:spPr>
        <a:xfrm>
          <a:off x="3844954" y="1255025"/>
          <a:ext cx="502769" cy="5027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AF044E-1E81-4FA9-B58E-BBD009CD82D2}">
      <dsp:nvSpPr>
        <dsp:cNvPr id="0" name=""/>
        <dsp:cNvSpPr/>
      </dsp:nvSpPr>
      <dsp:spPr>
        <a:xfrm>
          <a:off x="3378097" y="1869545"/>
          <a:ext cx="1436484" cy="417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MY" sz="1400" kern="1200" dirty="0"/>
            <a:t>Layer 5 : Session</a:t>
          </a:r>
          <a:endParaRPr lang="en-US" sz="1400" kern="1200" dirty="0"/>
        </a:p>
      </dsp:txBody>
      <dsp:txXfrm>
        <a:off x="3378097" y="1869545"/>
        <a:ext cx="1436484" cy="417478"/>
      </dsp:txXfrm>
    </dsp:sp>
    <dsp:sp modelId="{337BD0DE-D0A7-42FB-A60D-993290D5F7DB}">
      <dsp:nvSpPr>
        <dsp:cNvPr id="0" name=""/>
        <dsp:cNvSpPr/>
      </dsp:nvSpPr>
      <dsp:spPr>
        <a:xfrm>
          <a:off x="3378097" y="2339000"/>
          <a:ext cx="1436484" cy="151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Font typeface="Arial" panose="020B0604020202020204" pitchFamily="34" charset="0"/>
            <a:buNone/>
          </a:pPr>
          <a:r>
            <a:rPr lang="en-MY" sz="1100" b="0" i="0" kern="1200" baseline="0" dirty="0"/>
            <a:t>Sets up, maintains, and ends communication sessions between devices.</a:t>
          </a:r>
          <a:endParaRPr lang="en-US" sz="1100" kern="1200" dirty="0"/>
        </a:p>
        <a:p>
          <a:pPr marL="0" lvl="0" indent="0" algn="l" defTabSz="488950">
            <a:lnSpc>
              <a:spcPct val="100000"/>
            </a:lnSpc>
            <a:spcBef>
              <a:spcPct val="0"/>
            </a:spcBef>
            <a:spcAft>
              <a:spcPct val="35000"/>
            </a:spcAft>
            <a:buFont typeface="Arial" panose="020B0604020202020204" pitchFamily="34" charset="0"/>
            <a:buNone/>
          </a:pPr>
          <a:r>
            <a:rPr lang="en-MY" sz="1100" b="0" i="0" kern="1200" baseline="0" dirty="0"/>
            <a:t>Manages dialog control and synchronization to ensure proper data exchange.</a:t>
          </a:r>
          <a:endParaRPr lang="en-US" sz="1100" kern="1200" dirty="0"/>
        </a:p>
      </dsp:txBody>
      <dsp:txXfrm>
        <a:off x="3378097" y="2339000"/>
        <a:ext cx="1436484" cy="1514869"/>
      </dsp:txXfrm>
    </dsp:sp>
    <dsp:sp modelId="{40D08185-1428-4891-BE4E-F2D1FCD2CD95}">
      <dsp:nvSpPr>
        <dsp:cNvPr id="0" name=""/>
        <dsp:cNvSpPr/>
      </dsp:nvSpPr>
      <dsp:spPr>
        <a:xfrm>
          <a:off x="5532823" y="1255025"/>
          <a:ext cx="502769" cy="5027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614AB-1C86-4ACD-9A2B-69DD01147BEB}">
      <dsp:nvSpPr>
        <dsp:cNvPr id="0" name=""/>
        <dsp:cNvSpPr/>
      </dsp:nvSpPr>
      <dsp:spPr>
        <a:xfrm>
          <a:off x="5065966" y="1869545"/>
          <a:ext cx="1436484" cy="417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MY" sz="1400" b="1" i="0" kern="1200" dirty="0"/>
            <a:t>Layer 4 : Transport</a:t>
          </a:r>
          <a:endParaRPr lang="en-US" sz="1400" b="1" kern="1200" dirty="0"/>
        </a:p>
      </dsp:txBody>
      <dsp:txXfrm>
        <a:off x="5065966" y="1869545"/>
        <a:ext cx="1436484" cy="417478"/>
      </dsp:txXfrm>
    </dsp:sp>
    <dsp:sp modelId="{271F5D85-9B70-4EA8-BA38-A9EE1D9F1E2A}">
      <dsp:nvSpPr>
        <dsp:cNvPr id="0" name=""/>
        <dsp:cNvSpPr/>
      </dsp:nvSpPr>
      <dsp:spPr>
        <a:xfrm>
          <a:off x="5065966" y="2339000"/>
          <a:ext cx="1436484" cy="151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MY" sz="1100" b="0" i="0" kern="1200" baseline="0" dirty="0"/>
            <a:t>Data is divided into smaller chunks called segments or datagrams.</a:t>
          </a:r>
          <a:endParaRPr lang="en-US" sz="1100" kern="1200" dirty="0"/>
        </a:p>
        <a:p>
          <a:pPr marL="0" lvl="0" indent="0" algn="l" defTabSz="488950">
            <a:lnSpc>
              <a:spcPct val="100000"/>
            </a:lnSpc>
            <a:spcBef>
              <a:spcPct val="0"/>
            </a:spcBef>
            <a:spcAft>
              <a:spcPct val="35000"/>
            </a:spcAft>
            <a:buNone/>
          </a:pPr>
          <a:r>
            <a:rPr lang="en-MY" sz="1100" b="0" i="0" kern="1200" baseline="0" dirty="0"/>
            <a:t>Ensures reliable and orderly delivery of these segments, managing control flow and error correction.</a:t>
          </a:r>
          <a:endParaRPr lang="en-US" sz="1100" kern="1200" dirty="0"/>
        </a:p>
      </dsp:txBody>
      <dsp:txXfrm>
        <a:off x="5065966" y="2339000"/>
        <a:ext cx="1436484" cy="1514869"/>
      </dsp:txXfrm>
    </dsp:sp>
    <dsp:sp modelId="{31A5EDE8-A34F-4FAF-93C8-4C7598220996}">
      <dsp:nvSpPr>
        <dsp:cNvPr id="0" name=""/>
        <dsp:cNvSpPr/>
      </dsp:nvSpPr>
      <dsp:spPr>
        <a:xfrm>
          <a:off x="7220692" y="1255025"/>
          <a:ext cx="502769" cy="5027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8571C1-82FE-4220-8CCF-DC771455F2FC}">
      <dsp:nvSpPr>
        <dsp:cNvPr id="0" name=""/>
        <dsp:cNvSpPr/>
      </dsp:nvSpPr>
      <dsp:spPr>
        <a:xfrm>
          <a:off x="6753835" y="1869545"/>
          <a:ext cx="1436484" cy="417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MY" sz="1400" b="1" i="0" kern="1200" dirty="0"/>
            <a:t>Layer 3 : Network</a:t>
          </a:r>
          <a:endParaRPr lang="en-US" sz="1400" b="1" kern="1200" dirty="0"/>
        </a:p>
      </dsp:txBody>
      <dsp:txXfrm>
        <a:off x="6753835" y="1869545"/>
        <a:ext cx="1436484" cy="417478"/>
      </dsp:txXfrm>
    </dsp:sp>
    <dsp:sp modelId="{D977A137-740B-4F81-AC75-6E9270EC954F}">
      <dsp:nvSpPr>
        <dsp:cNvPr id="0" name=""/>
        <dsp:cNvSpPr/>
      </dsp:nvSpPr>
      <dsp:spPr>
        <a:xfrm>
          <a:off x="6753835" y="2339000"/>
          <a:ext cx="1436484" cy="151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MY" sz="1100" b="0" i="0" kern="1200" baseline="0"/>
            <a:t>Handles routing, determining best path for data to travel between different networks.</a:t>
          </a:r>
          <a:endParaRPr lang="en-US" sz="1100" kern="1200"/>
        </a:p>
        <a:p>
          <a:pPr marL="0" lvl="0" indent="0" algn="l" defTabSz="488950">
            <a:lnSpc>
              <a:spcPct val="100000"/>
            </a:lnSpc>
            <a:spcBef>
              <a:spcPct val="0"/>
            </a:spcBef>
            <a:spcAft>
              <a:spcPct val="35000"/>
            </a:spcAft>
            <a:buNone/>
          </a:pPr>
          <a:r>
            <a:rPr lang="en-MY" sz="1100" b="0" i="0" kern="1200" baseline="0" dirty="0"/>
            <a:t>Uses logical addresses (IPv4) to identify devices and ensure proper delivery.</a:t>
          </a:r>
          <a:endParaRPr lang="en-US" sz="1100" kern="1200" dirty="0"/>
        </a:p>
      </dsp:txBody>
      <dsp:txXfrm>
        <a:off x="6753835" y="2339000"/>
        <a:ext cx="1436484" cy="1514869"/>
      </dsp:txXfrm>
    </dsp:sp>
    <dsp:sp modelId="{17938866-9381-4C2A-9AD8-8E331B16E12E}">
      <dsp:nvSpPr>
        <dsp:cNvPr id="0" name=""/>
        <dsp:cNvSpPr/>
      </dsp:nvSpPr>
      <dsp:spPr>
        <a:xfrm>
          <a:off x="8908562" y="1255025"/>
          <a:ext cx="502769" cy="5027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42813E-CCC2-446A-B873-5510279A8E03}">
      <dsp:nvSpPr>
        <dsp:cNvPr id="0" name=""/>
        <dsp:cNvSpPr/>
      </dsp:nvSpPr>
      <dsp:spPr>
        <a:xfrm>
          <a:off x="8441704" y="1869545"/>
          <a:ext cx="1436484" cy="417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MY" sz="1400" b="1" i="0" kern="1200" dirty="0"/>
            <a:t>Layer 2 : Data Link</a:t>
          </a:r>
          <a:endParaRPr lang="en-US" sz="1400" b="1" kern="1200" dirty="0"/>
        </a:p>
      </dsp:txBody>
      <dsp:txXfrm>
        <a:off x="8441704" y="1869545"/>
        <a:ext cx="1436484" cy="417478"/>
      </dsp:txXfrm>
    </dsp:sp>
    <dsp:sp modelId="{7749EE8D-37FC-4472-9439-6B5B67A168A1}">
      <dsp:nvSpPr>
        <dsp:cNvPr id="0" name=""/>
        <dsp:cNvSpPr/>
      </dsp:nvSpPr>
      <dsp:spPr>
        <a:xfrm>
          <a:off x="8441704" y="2339000"/>
          <a:ext cx="1436484" cy="151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MY" sz="1100" b="0" i="0" kern="1200" baseline="0"/>
            <a:t>Responsible for framing data into packets/frames and managing access to physical medium.</a:t>
          </a:r>
          <a:endParaRPr lang="en-US" sz="1100" kern="1200"/>
        </a:p>
        <a:p>
          <a:pPr marL="0" lvl="0" indent="0" algn="l" defTabSz="488950">
            <a:lnSpc>
              <a:spcPct val="100000"/>
            </a:lnSpc>
            <a:spcBef>
              <a:spcPct val="0"/>
            </a:spcBef>
            <a:spcAft>
              <a:spcPct val="35000"/>
            </a:spcAft>
            <a:buNone/>
          </a:pPr>
          <a:r>
            <a:rPr lang="en-MY" sz="1100" b="0" i="0" kern="1200" baseline="0"/>
            <a:t>Ensures error-free transmission within the same network segment and uses MAC addresses for device identification.</a:t>
          </a:r>
          <a:endParaRPr lang="en-US" sz="1100" kern="1200"/>
        </a:p>
      </dsp:txBody>
      <dsp:txXfrm>
        <a:off x="8441704" y="2339000"/>
        <a:ext cx="1436484" cy="1514869"/>
      </dsp:txXfrm>
    </dsp:sp>
    <dsp:sp modelId="{EC9E5B39-B736-4DFD-85D0-6E7AF7EDF6B2}">
      <dsp:nvSpPr>
        <dsp:cNvPr id="0" name=""/>
        <dsp:cNvSpPr/>
      </dsp:nvSpPr>
      <dsp:spPr>
        <a:xfrm>
          <a:off x="10596431" y="1255025"/>
          <a:ext cx="502769" cy="50276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3FB5D7-6F56-4754-AC23-E84C18DE23DF}">
      <dsp:nvSpPr>
        <dsp:cNvPr id="0" name=""/>
        <dsp:cNvSpPr/>
      </dsp:nvSpPr>
      <dsp:spPr>
        <a:xfrm>
          <a:off x="10129573" y="1869545"/>
          <a:ext cx="1436484" cy="417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MY" sz="1400" b="1" i="0" kern="1200" dirty="0"/>
            <a:t>Layer 1 : Physical </a:t>
          </a:r>
          <a:endParaRPr lang="en-US" sz="1400" b="1" kern="1200" dirty="0"/>
        </a:p>
      </dsp:txBody>
      <dsp:txXfrm>
        <a:off x="10129573" y="1869545"/>
        <a:ext cx="1436484" cy="417478"/>
      </dsp:txXfrm>
    </dsp:sp>
    <dsp:sp modelId="{B5575C1D-6EF1-4FDA-B5D8-DD1FAE7C3DB3}">
      <dsp:nvSpPr>
        <dsp:cNvPr id="0" name=""/>
        <dsp:cNvSpPr/>
      </dsp:nvSpPr>
      <dsp:spPr>
        <a:xfrm>
          <a:off x="10129573" y="2339000"/>
          <a:ext cx="1436484" cy="151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MY" sz="1100" kern="1200" baseline="0"/>
            <a:t>Physical transmission of data over physical medium, such as wires or wireless signals.</a:t>
          </a:r>
          <a:endParaRPr lang="en-US" sz="1100" kern="1200"/>
        </a:p>
        <a:p>
          <a:pPr marL="0" lvl="0" indent="0" algn="l" defTabSz="488950">
            <a:lnSpc>
              <a:spcPct val="100000"/>
            </a:lnSpc>
            <a:spcBef>
              <a:spcPct val="0"/>
            </a:spcBef>
            <a:spcAft>
              <a:spcPct val="35000"/>
            </a:spcAft>
            <a:buNone/>
          </a:pPr>
          <a:r>
            <a:rPr lang="en-MY" sz="1100" b="0" i="0" kern="1200" baseline="0" dirty="0"/>
            <a:t>Defines specifications like voltage levels, cable types and </a:t>
          </a:r>
          <a:r>
            <a:rPr lang="en-MY" sz="1100" b="0" i="0" kern="1200" baseline="0" dirty="0" err="1"/>
            <a:t>signaling</a:t>
          </a:r>
          <a:r>
            <a:rPr lang="en-MY" sz="1100" b="0" i="0" kern="1200" baseline="0" dirty="0"/>
            <a:t> methods.</a:t>
          </a:r>
          <a:br>
            <a:rPr lang="en-MY" sz="1100" b="0" i="0" kern="1200" baseline="0" dirty="0"/>
          </a:br>
          <a:endParaRPr lang="en-US" sz="1100" kern="1200" dirty="0"/>
        </a:p>
      </dsp:txBody>
      <dsp:txXfrm>
        <a:off x="10129573" y="2339000"/>
        <a:ext cx="1436484" cy="1514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36E88-3357-4F01-8C19-44B7C750C264}">
      <dsp:nvSpPr>
        <dsp:cNvPr id="0" name=""/>
        <dsp:cNvSpPr/>
      </dsp:nvSpPr>
      <dsp:spPr>
        <a:xfrm>
          <a:off x="639137" y="240306"/>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D675C5-4280-422D-82AF-50F38EA71C72}">
      <dsp:nvSpPr>
        <dsp:cNvPr id="0" name=""/>
        <dsp:cNvSpPr/>
      </dsp:nvSpPr>
      <dsp:spPr>
        <a:xfrm>
          <a:off x="1004762" y="605931"/>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F7648C-DE7A-4622-9366-AEC39DFEA212}">
      <dsp:nvSpPr>
        <dsp:cNvPr id="0" name=""/>
        <dsp:cNvSpPr/>
      </dsp:nvSpPr>
      <dsp:spPr>
        <a:xfrm>
          <a:off x="90700" y="2490306"/>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a:t>Unicast</a:t>
          </a:r>
        </a:p>
      </dsp:txBody>
      <dsp:txXfrm>
        <a:off x="90700" y="2490306"/>
        <a:ext cx="2812500" cy="720000"/>
      </dsp:txXfrm>
    </dsp:sp>
    <dsp:sp modelId="{6CA476F3-A2B2-488D-90B8-10951B33171A}">
      <dsp:nvSpPr>
        <dsp:cNvPr id="0" name=""/>
        <dsp:cNvSpPr/>
      </dsp:nvSpPr>
      <dsp:spPr>
        <a:xfrm>
          <a:off x="3943825" y="240306"/>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9F2636-D019-4AFE-8959-99919CB612C9}">
      <dsp:nvSpPr>
        <dsp:cNvPr id="0" name=""/>
        <dsp:cNvSpPr/>
      </dsp:nvSpPr>
      <dsp:spPr>
        <a:xfrm>
          <a:off x="4309450" y="605931"/>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D0AE8-A0BF-43B9-AEFB-5A96686D65EB}">
      <dsp:nvSpPr>
        <dsp:cNvPr id="0" name=""/>
        <dsp:cNvSpPr/>
      </dsp:nvSpPr>
      <dsp:spPr>
        <a:xfrm>
          <a:off x="3395387" y="2490306"/>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a:t>Broadcast</a:t>
          </a:r>
        </a:p>
      </dsp:txBody>
      <dsp:txXfrm>
        <a:off x="3395387" y="2490306"/>
        <a:ext cx="2812500" cy="720000"/>
      </dsp:txXfrm>
    </dsp:sp>
    <dsp:sp modelId="{E6D261FE-CCAB-4BBB-90D9-71AB4D7CCB9B}">
      <dsp:nvSpPr>
        <dsp:cNvPr id="0" name=""/>
        <dsp:cNvSpPr/>
      </dsp:nvSpPr>
      <dsp:spPr>
        <a:xfrm>
          <a:off x="7248512" y="240306"/>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F7002F-95EA-47F6-B500-597C09E6BE73}">
      <dsp:nvSpPr>
        <dsp:cNvPr id="0" name=""/>
        <dsp:cNvSpPr/>
      </dsp:nvSpPr>
      <dsp:spPr>
        <a:xfrm>
          <a:off x="7614137" y="605931"/>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4B4452-E4AC-416C-8FAD-844686E6E639}">
      <dsp:nvSpPr>
        <dsp:cNvPr id="0" name=""/>
        <dsp:cNvSpPr/>
      </dsp:nvSpPr>
      <dsp:spPr>
        <a:xfrm>
          <a:off x="6700075" y="2490306"/>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a:t>Multicast</a:t>
          </a:r>
        </a:p>
      </dsp:txBody>
      <dsp:txXfrm>
        <a:off x="6700075" y="2490306"/>
        <a:ext cx="281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78478-65D5-41FA-AEFE-0D4894FC81FC}">
      <dsp:nvSpPr>
        <dsp:cNvPr id="0" name=""/>
        <dsp:cNvSpPr/>
      </dsp:nvSpPr>
      <dsp:spPr>
        <a:xfrm>
          <a:off x="698778" y="596604"/>
          <a:ext cx="741261" cy="741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73D0D8-AFA3-4058-BC81-D5D6C548C7AE}">
      <dsp:nvSpPr>
        <dsp:cNvPr id="0" name=""/>
        <dsp:cNvSpPr/>
      </dsp:nvSpPr>
      <dsp:spPr>
        <a:xfrm>
          <a:off x="10464" y="1446656"/>
          <a:ext cx="2117888" cy="417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Address space :</a:t>
          </a:r>
        </a:p>
      </dsp:txBody>
      <dsp:txXfrm>
        <a:off x="10464" y="1446656"/>
        <a:ext cx="2117888" cy="417366"/>
      </dsp:txXfrm>
    </dsp:sp>
    <dsp:sp modelId="{55204E68-31FC-4C14-B483-2D6E06A953CA}">
      <dsp:nvSpPr>
        <dsp:cNvPr id="0" name=""/>
        <dsp:cNvSpPr/>
      </dsp:nvSpPr>
      <dsp:spPr>
        <a:xfrm>
          <a:off x="10464" y="1914623"/>
          <a:ext cx="2117888" cy="121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baseline="0"/>
            <a:t>IPv4 : 32 bits in length = 4.3 billion unique addresses</a:t>
          </a:r>
          <a:endParaRPr lang="en-US" sz="1100" kern="1200"/>
        </a:p>
        <a:p>
          <a:pPr marL="0" lvl="0" indent="0" algn="l" defTabSz="488950">
            <a:lnSpc>
              <a:spcPct val="100000"/>
            </a:lnSpc>
            <a:spcBef>
              <a:spcPct val="0"/>
            </a:spcBef>
            <a:spcAft>
              <a:spcPct val="35000"/>
            </a:spcAft>
            <a:buNone/>
          </a:pPr>
          <a:r>
            <a:rPr lang="en-US" sz="1100" kern="1200" baseline="0"/>
            <a:t>IPv8 : 128 bits in length = 340 undecillion (3.4 × 10^38) (340,000,000,000,000,000,000,000,000,000,000,000)</a:t>
          </a:r>
          <a:endParaRPr lang="en-US" sz="1100" kern="1200"/>
        </a:p>
      </dsp:txBody>
      <dsp:txXfrm>
        <a:off x="10464" y="1914623"/>
        <a:ext cx="2117888" cy="1211998"/>
      </dsp:txXfrm>
    </dsp:sp>
    <dsp:sp modelId="{424D2BED-7A4F-44CB-B723-2D22E5F23E2A}">
      <dsp:nvSpPr>
        <dsp:cNvPr id="0" name=""/>
        <dsp:cNvSpPr/>
      </dsp:nvSpPr>
      <dsp:spPr>
        <a:xfrm>
          <a:off x="3187297" y="596604"/>
          <a:ext cx="741261" cy="741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C77BE1-8B3E-477A-9708-5582CD632B25}">
      <dsp:nvSpPr>
        <dsp:cNvPr id="0" name=""/>
        <dsp:cNvSpPr/>
      </dsp:nvSpPr>
      <dsp:spPr>
        <a:xfrm>
          <a:off x="2498983" y="1446656"/>
          <a:ext cx="2117888" cy="417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Address format :</a:t>
          </a:r>
        </a:p>
      </dsp:txBody>
      <dsp:txXfrm>
        <a:off x="2498983" y="1446656"/>
        <a:ext cx="2117888" cy="417366"/>
      </dsp:txXfrm>
    </dsp:sp>
    <dsp:sp modelId="{DE9AF7B4-5813-4F9D-AD70-DCC6D3F6F8FE}">
      <dsp:nvSpPr>
        <dsp:cNvPr id="0" name=""/>
        <dsp:cNvSpPr/>
      </dsp:nvSpPr>
      <dsp:spPr>
        <a:xfrm>
          <a:off x="2498983" y="1914623"/>
          <a:ext cx="2117888" cy="121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baseline="0"/>
            <a:t>IPv4 : 4 decimals = 192.168.1.1</a:t>
          </a:r>
          <a:endParaRPr lang="en-US" sz="1100" kern="1200"/>
        </a:p>
        <a:p>
          <a:pPr marL="0" lvl="0" indent="0" algn="l" defTabSz="488950">
            <a:lnSpc>
              <a:spcPct val="100000"/>
            </a:lnSpc>
            <a:spcBef>
              <a:spcPct val="0"/>
            </a:spcBef>
            <a:spcAft>
              <a:spcPct val="35000"/>
            </a:spcAft>
            <a:buNone/>
          </a:pPr>
          <a:r>
            <a:rPr lang="en-US" sz="1100" kern="1200" baseline="0"/>
            <a:t>IPv6 : 4 hexadecimals = 2001:0db8:85a3:0000:0000:8a2e:0370:7334</a:t>
          </a:r>
          <a:endParaRPr lang="en-US" sz="1100" kern="1200"/>
        </a:p>
      </dsp:txBody>
      <dsp:txXfrm>
        <a:off x="2498983" y="1914623"/>
        <a:ext cx="2117888" cy="1211998"/>
      </dsp:txXfrm>
    </dsp:sp>
    <dsp:sp modelId="{1E4CA823-3EBF-48CF-B19A-EA98FA459BC0}">
      <dsp:nvSpPr>
        <dsp:cNvPr id="0" name=""/>
        <dsp:cNvSpPr/>
      </dsp:nvSpPr>
      <dsp:spPr>
        <a:xfrm>
          <a:off x="5675816" y="596604"/>
          <a:ext cx="741261" cy="741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3A6BAB-2CA2-4680-803F-8A43390D58B1}">
      <dsp:nvSpPr>
        <dsp:cNvPr id="0" name=""/>
        <dsp:cNvSpPr/>
      </dsp:nvSpPr>
      <dsp:spPr>
        <a:xfrm>
          <a:off x="4987502" y="1446656"/>
          <a:ext cx="2117888" cy="417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Addressing and Routing efficiency : </a:t>
          </a:r>
        </a:p>
      </dsp:txBody>
      <dsp:txXfrm>
        <a:off x="4987502" y="1446656"/>
        <a:ext cx="2117888" cy="417366"/>
      </dsp:txXfrm>
    </dsp:sp>
    <dsp:sp modelId="{79DC3CFB-62AC-423A-9275-798659D08BB4}">
      <dsp:nvSpPr>
        <dsp:cNvPr id="0" name=""/>
        <dsp:cNvSpPr/>
      </dsp:nvSpPr>
      <dsp:spPr>
        <a:xfrm>
          <a:off x="4987502" y="1914623"/>
          <a:ext cx="2117888" cy="121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baseline="0"/>
            <a:t>IPv4 : Limitations = Use of NAT</a:t>
          </a:r>
          <a:endParaRPr lang="en-US" sz="1100" kern="1200"/>
        </a:p>
        <a:p>
          <a:pPr marL="0" lvl="0" indent="0" algn="l" defTabSz="488950">
            <a:lnSpc>
              <a:spcPct val="100000"/>
            </a:lnSpc>
            <a:spcBef>
              <a:spcPct val="0"/>
            </a:spcBef>
            <a:spcAft>
              <a:spcPct val="35000"/>
            </a:spcAft>
            <a:buNone/>
          </a:pPr>
          <a:r>
            <a:rPr lang="en-MY" sz="1100" kern="1200" baseline="0"/>
            <a:t>IPv6 : Remove the use of NAT</a:t>
          </a:r>
          <a:endParaRPr lang="en-US" sz="1100" kern="1200"/>
        </a:p>
      </dsp:txBody>
      <dsp:txXfrm>
        <a:off x="4987502" y="1914623"/>
        <a:ext cx="2117888" cy="1211998"/>
      </dsp:txXfrm>
    </dsp:sp>
    <dsp:sp modelId="{A55CFD39-34B1-47B9-9E87-79B8B412A44E}">
      <dsp:nvSpPr>
        <dsp:cNvPr id="0" name=""/>
        <dsp:cNvSpPr/>
      </dsp:nvSpPr>
      <dsp:spPr>
        <a:xfrm>
          <a:off x="8164335" y="596604"/>
          <a:ext cx="741261" cy="741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233BB2-8423-47E7-88C3-A24AFCCCDED2}">
      <dsp:nvSpPr>
        <dsp:cNvPr id="0" name=""/>
        <dsp:cNvSpPr/>
      </dsp:nvSpPr>
      <dsp:spPr>
        <a:xfrm>
          <a:off x="7476021" y="1446656"/>
          <a:ext cx="2117888" cy="417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MY" sz="1400" kern="1200"/>
            <a:t>Header format :</a:t>
          </a:r>
          <a:endParaRPr lang="en-US" sz="1400" kern="1200"/>
        </a:p>
      </dsp:txBody>
      <dsp:txXfrm>
        <a:off x="7476021" y="1446656"/>
        <a:ext cx="2117888" cy="417366"/>
      </dsp:txXfrm>
    </dsp:sp>
    <dsp:sp modelId="{1084BDFA-2A64-43EF-8475-B324BD4F110E}">
      <dsp:nvSpPr>
        <dsp:cNvPr id="0" name=""/>
        <dsp:cNvSpPr/>
      </dsp:nvSpPr>
      <dsp:spPr>
        <a:xfrm>
          <a:off x="7476021" y="1914623"/>
          <a:ext cx="2117888" cy="121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MY" sz="1100" kern="1200" baseline="0"/>
            <a:t>IPv4 : </a:t>
          </a:r>
          <a:r>
            <a:rPr lang="en-US" sz="1100" kern="1200" baseline="0"/>
            <a:t>variable in length and contains various fields for routing, fragmentation, and other information.</a:t>
          </a:r>
          <a:endParaRPr lang="en-US" sz="1100" kern="1200"/>
        </a:p>
        <a:p>
          <a:pPr marL="0" lvl="0" indent="0" algn="l" defTabSz="488950">
            <a:lnSpc>
              <a:spcPct val="100000"/>
            </a:lnSpc>
            <a:spcBef>
              <a:spcPct val="0"/>
            </a:spcBef>
            <a:spcAft>
              <a:spcPct val="35000"/>
            </a:spcAft>
            <a:buNone/>
          </a:pPr>
          <a:r>
            <a:rPr lang="en-US" sz="1100" kern="1200" baseline="0"/>
            <a:t>IPv6 : simpler and more efficient, with many optional features moved to extension headers.</a:t>
          </a:r>
          <a:endParaRPr lang="en-US" sz="1100" kern="1200"/>
        </a:p>
      </dsp:txBody>
      <dsp:txXfrm>
        <a:off x="7476021" y="1914623"/>
        <a:ext cx="2117888" cy="12119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A28AD-0035-4B6D-A1ED-84D718B95FA2}">
      <dsp:nvSpPr>
        <dsp:cNvPr id="0" name=""/>
        <dsp:cNvSpPr/>
      </dsp:nvSpPr>
      <dsp:spPr>
        <a:xfrm>
          <a:off x="3282" y="570146"/>
          <a:ext cx="1777168" cy="106630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Core of TCP/IP protocol suite for internet communication.</a:t>
          </a:r>
        </a:p>
      </dsp:txBody>
      <dsp:txXfrm>
        <a:off x="3282" y="570146"/>
        <a:ext cx="1777168" cy="1066301"/>
      </dsp:txXfrm>
    </dsp:sp>
    <dsp:sp modelId="{A32139CB-C046-474A-9527-298988584B1E}">
      <dsp:nvSpPr>
        <dsp:cNvPr id="0" name=""/>
        <dsp:cNvSpPr/>
      </dsp:nvSpPr>
      <dsp:spPr>
        <a:xfrm>
          <a:off x="1958167" y="570146"/>
          <a:ext cx="1777168" cy="106630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Ensures reliable data transmission.</a:t>
          </a:r>
        </a:p>
      </dsp:txBody>
      <dsp:txXfrm>
        <a:off x="1958167" y="570146"/>
        <a:ext cx="1777168" cy="1066301"/>
      </dsp:txXfrm>
    </dsp:sp>
    <dsp:sp modelId="{8BF8AE06-BEB8-4E93-9035-4B4A5E99C545}">
      <dsp:nvSpPr>
        <dsp:cNvPr id="0" name=""/>
        <dsp:cNvSpPr/>
      </dsp:nvSpPr>
      <dsp:spPr>
        <a:xfrm>
          <a:off x="3913053" y="570146"/>
          <a:ext cx="1777168" cy="106630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Provides ordering of data packets.</a:t>
          </a:r>
        </a:p>
      </dsp:txBody>
      <dsp:txXfrm>
        <a:off x="3913053" y="570146"/>
        <a:ext cx="1777168" cy="1066301"/>
      </dsp:txXfrm>
    </dsp:sp>
    <dsp:sp modelId="{E71AE625-C87E-4BC6-B15E-81515DC9B8CC}">
      <dsp:nvSpPr>
        <dsp:cNvPr id="0" name=""/>
        <dsp:cNvSpPr/>
      </dsp:nvSpPr>
      <dsp:spPr>
        <a:xfrm>
          <a:off x="5867938" y="570146"/>
          <a:ext cx="1777168" cy="106630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Implements flow control to prevent congestion.</a:t>
          </a:r>
        </a:p>
      </dsp:txBody>
      <dsp:txXfrm>
        <a:off x="5867938" y="570146"/>
        <a:ext cx="1777168" cy="1066301"/>
      </dsp:txXfrm>
    </dsp:sp>
    <dsp:sp modelId="{210622BE-39E2-479F-A628-BBB61563FF37}">
      <dsp:nvSpPr>
        <dsp:cNvPr id="0" name=""/>
        <dsp:cNvSpPr/>
      </dsp:nvSpPr>
      <dsp:spPr>
        <a:xfrm>
          <a:off x="7822824" y="570146"/>
          <a:ext cx="1777168" cy="106630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Connection-oriented with a three-way handshake.</a:t>
          </a:r>
        </a:p>
      </dsp:txBody>
      <dsp:txXfrm>
        <a:off x="7822824" y="570146"/>
        <a:ext cx="1777168" cy="1066301"/>
      </dsp:txXfrm>
    </dsp:sp>
    <dsp:sp modelId="{C1BA2135-D35E-4749-972E-C1F4676A52D8}">
      <dsp:nvSpPr>
        <dsp:cNvPr id="0" name=""/>
        <dsp:cNvSpPr/>
      </dsp:nvSpPr>
      <dsp:spPr>
        <a:xfrm>
          <a:off x="980725" y="1814164"/>
          <a:ext cx="1777168" cy="106630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Enables full-duplex communication.</a:t>
          </a:r>
        </a:p>
      </dsp:txBody>
      <dsp:txXfrm>
        <a:off x="980725" y="1814164"/>
        <a:ext cx="1777168" cy="1066301"/>
      </dsp:txXfrm>
    </dsp:sp>
    <dsp:sp modelId="{E2F1B5E0-0FF8-4084-8149-C2D1DD349AEA}">
      <dsp:nvSpPr>
        <dsp:cNvPr id="0" name=""/>
        <dsp:cNvSpPr/>
      </dsp:nvSpPr>
      <dsp:spPr>
        <a:xfrm>
          <a:off x="2935610" y="1814164"/>
          <a:ext cx="1777168" cy="106630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Detects and corrects errors in data.</a:t>
          </a:r>
        </a:p>
      </dsp:txBody>
      <dsp:txXfrm>
        <a:off x="2935610" y="1814164"/>
        <a:ext cx="1777168" cy="1066301"/>
      </dsp:txXfrm>
    </dsp:sp>
    <dsp:sp modelId="{7EF1491E-7896-4E8D-9D67-BC05BF883346}">
      <dsp:nvSpPr>
        <dsp:cNvPr id="0" name=""/>
        <dsp:cNvSpPr/>
      </dsp:nvSpPr>
      <dsp:spPr>
        <a:xfrm>
          <a:off x="4890495" y="1814164"/>
          <a:ext cx="1777168" cy="106630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Essential for applications requiring dependable data exchange.</a:t>
          </a:r>
        </a:p>
      </dsp:txBody>
      <dsp:txXfrm>
        <a:off x="4890495" y="1814164"/>
        <a:ext cx="1777168" cy="1066301"/>
      </dsp:txXfrm>
    </dsp:sp>
    <dsp:sp modelId="{7AD3F133-8AC9-410F-B9C3-79296B2B79F6}">
      <dsp:nvSpPr>
        <dsp:cNvPr id="0" name=""/>
        <dsp:cNvSpPr/>
      </dsp:nvSpPr>
      <dsp:spPr>
        <a:xfrm>
          <a:off x="6845381" y="1814164"/>
          <a:ext cx="1777168" cy="106630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Used in web browsing, email, file transfers, etc.</a:t>
          </a:r>
        </a:p>
      </dsp:txBody>
      <dsp:txXfrm>
        <a:off x="6845381" y="1814164"/>
        <a:ext cx="1777168" cy="10663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28B01-0EFE-43F2-B762-F998D81B2831}">
      <dsp:nvSpPr>
        <dsp:cNvPr id="0" name=""/>
        <dsp:cNvSpPr/>
      </dsp:nvSpPr>
      <dsp:spPr>
        <a:xfrm>
          <a:off x="2813" y="410640"/>
          <a:ext cx="2232266" cy="133936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Connectionless</a:t>
          </a:r>
          <a:endParaRPr lang="en-US" sz="2500" kern="1200"/>
        </a:p>
      </dsp:txBody>
      <dsp:txXfrm>
        <a:off x="2813" y="410640"/>
        <a:ext cx="2232266" cy="1339360"/>
      </dsp:txXfrm>
    </dsp:sp>
    <dsp:sp modelId="{35E9DB24-DD3A-41F4-AD8F-FBEE4AE652DF}">
      <dsp:nvSpPr>
        <dsp:cNvPr id="0" name=""/>
        <dsp:cNvSpPr/>
      </dsp:nvSpPr>
      <dsp:spPr>
        <a:xfrm>
          <a:off x="2458307" y="410640"/>
          <a:ext cx="2232266" cy="133936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Unreliable</a:t>
          </a:r>
          <a:endParaRPr lang="en-US" sz="2500" kern="1200"/>
        </a:p>
      </dsp:txBody>
      <dsp:txXfrm>
        <a:off x="2458307" y="410640"/>
        <a:ext cx="2232266" cy="1339360"/>
      </dsp:txXfrm>
    </dsp:sp>
    <dsp:sp modelId="{37630B1E-7BDB-4204-B784-76E2A8B37C01}">
      <dsp:nvSpPr>
        <dsp:cNvPr id="0" name=""/>
        <dsp:cNvSpPr/>
      </dsp:nvSpPr>
      <dsp:spPr>
        <a:xfrm>
          <a:off x="4913800" y="410640"/>
          <a:ext cx="2232266" cy="1339360"/>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L</a:t>
          </a:r>
          <a:r>
            <a:rPr lang="en-US" sz="2500" b="0" i="0" kern="1200"/>
            <a:t>ow Overhead</a:t>
          </a:r>
          <a:endParaRPr lang="en-US" sz="2500" kern="1200"/>
        </a:p>
      </dsp:txBody>
      <dsp:txXfrm>
        <a:off x="4913800" y="410640"/>
        <a:ext cx="2232266" cy="1339360"/>
      </dsp:txXfrm>
    </dsp:sp>
    <dsp:sp modelId="{28BDC312-FEC2-4198-8C9D-974FDFF59275}">
      <dsp:nvSpPr>
        <dsp:cNvPr id="0" name=""/>
        <dsp:cNvSpPr/>
      </dsp:nvSpPr>
      <dsp:spPr>
        <a:xfrm>
          <a:off x="7369294" y="410640"/>
          <a:ext cx="2232266" cy="133936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No Ordering</a:t>
          </a:r>
          <a:endParaRPr lang="en-US" sz="2500" kern="1200"/>
        </a:p>
      </dsp:txBody>
      <dsp:txXfrm>
        <a:off x="7369294" y="410640"/>
        <a:ext cx="2232266" cy="1339360"/>
      </dsp:txXfrm>
    </dsp:sp>
    <dsp:sp modelId="{6A42BFF8-DA15-4226-B5F5-8CCA50524078}">
      <dsp:nvSpPr>
        <dsp:cNvPr id="0" name=""/>
        <dsp:cNvSpPr/>
      </dsp:nvSpPr>
      <dsp:spPr>
        <a:xfrm>
          <a:off x="1230560" y="1973226"/>
          <a:ext cx="2232266" cy="1339360"/>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No Flow Control</a:t>
          </a:r>
          <a:endParaRPr lang="en-US" sz="2500" kern="1200"/>
        </a:p>
      </dsp:txBody>
      <dsp:txXfrm>
        <a:off x="1230560" y="1973226"/>
        <a:ext cx="2232266" cy="1339360"/>
      </dsp:txXfrm>
    </dsp:sp>
    <dsp:sp modelId="{739DE38A-CC4D-4417-AFBC-20E79DDCAEBB}">
      <dsp:nvSpPr>
        <dsp:cNvPr id="0" name=""/>
        <dsp:cNvSpPr/>
      </dsp:nvSpPr>
      <dsp:spPr>
        <a:xfrm>
          <a:off x="3686054" y="1973226"/>
          <a:ext cx="2232266" cy="133936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Suitable for Real-Time Applications</a:t>
          </a:r>
          <a:endParaRPr lang="en-US" sz="2500" kern="1200"/>
        </a:p>
      </dsp:txBody>
      <dsp:txXfrm>
        <a:off x="3686054" y="1973226"/>
        <a:ext cx="2232266" cy="1339360"/>
      </dsp:txXfrm>
    </dsp:sp>
    <dsp:sp modelId="{0A545E54-2944-4072-969D-A710D7FD3022}">
      <dsp:nvSpPr>
        <dsp:cNvPr id="0" name=""/>
        <dsp:cNvSpPr/>
      </dsp:nvSpPr>
      <dsp:spPr>
        <a:xfrm>
          <a:off x="6141547" y="1973226"/>
          <a:ext cx="2232266" cy="133936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Broadcast and Multicast</a:t>
          </a:r>
          <a:endParaRPr lang="en-US" sz="2500" kern="1200"/>
        </a:p>
      </dsp:txBody>
      <dsp:txXfrm>
        <a:off x="6141547" y="1973226"/>
        <a:ext cx="2232266" cy="13393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9180B-E50A-48BB-9F86-79DDA25E8364}">
      <dsp:nvSpPr>
        <dsp:cNvPr id="0" name=""/>
        <dsp:cNvSpPr/>
      </dsp:nvSpPr>
      <dsp:spPr>
        <a:xfrm>
          <a:off x="103637" y="19603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F74EE5-4944-49AE-84FA-1AF961FBBA63}">
      <dsp:nvSpPr>
        <dsp:cNvPr id="0" name=""/>
        <dsp:cNvSpPr/>
      </dsp:nvSpPr>
      <dsp:spPr>
        <a:xfrm>
          <a:off x="103637" y="183955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a:t>Real World Scenario Packet Analysis</a:t>
          </a:r>
        </a:p>
      </dsp:txBody>
      <dsp:txXfrm>
        <a:off x="103637" y="1839551"/>
        <a:ext cx="4320000" cy="648000"/>
      </dsp:txXfrm>
    </dsp:sp>
    <dsp:sp modelId="{D41C0D67-BF0F-4FB2-936F-3C528C22733B}">
      <dsp:nvSpPr>
        <dsp:cNvPr id="0" name=""/>
        <dsp:cNvSpPr/>
      </dsp:nvSpPr>
      <dsp:spPr>
        <a:xfrm>
          <a:off x="103637" y="2548722"/>
          <a:ext cx="4320000" cy="705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baseline="0"/>
            <a:t>Tapping Into The Wire</a:t>
          </a:r>
          <a:endParaRPr lang="en-US" sz="1700" kern="1200"/>
        </a:p>
      </dsp:txBody>
      <dsp:txXfrm>
        <a:off x="103637" y="2548722"/>
        <a:ext cx="4320000" cy="705855"/>
      </dsp:txXfrm>
    </dsp:sp>
    <dsp:sp modelId="{A5AFB814-F44B-4202-B0FE-133E55AC2362}">
      <dsp:nvSpPr>
        <dsp:cNvPr id="0" name=""/>
        <dsp:cNvSpPr/>
      </dsp:nvSpPr>
      <dsp:spPr>
        <a:xfrm>
          <a:off x="5179637" y="19603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1CB243-AEF9-4CE8-BCC0-5F1052FF31A6}">
      <dsp:nvSpPr>
        <dsp:cNvPr id="0" name=""/>
        <dsp:cNvSpPr/>
      </dsp:nvSpPr>
      <dsp:spPr>
        <a:xfrm>
          <a:off x="5179637" y="183955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a:t>Packet Analysis for Security</a:t>
          </a:r>
        </a:p>
      </dsp:txBody>
      <dsp:txXfrm>
        <a:off x="5179637" y="1839551"/>
        <a:ext cx="4320000" cy="648000"/>
      </dsp:txXfrm>
    </dsp:sp>
    <dsp:sp modelId="{014E754D-EC24-4F97-A93A-119E6BE5B0BB}">
      <dsp:nvSpPr>
        <dsp:cNvPr id="0" name=""/>
        <dsp:cNvSpPr/>
      </dsp:nvSpPr>
      <dsp:spPr>
        <a:xfrm>
          <a:off x="5179637" y="2548722"/>
          <a:ext cx="4320000" cy="705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baseline="0"/>
            <a:t>Analyzing Attacks in the Network</a:t>
          </a:r>
          <a:endParaRPr lang="en-US" sz="1700" kern="1200"/>
        </a:p>
      </dsp:txBody>
      <dsp:txXfrm>
        <a:off x="5179637" y="2548722"/>
        <a:ext cx="4320000" cy="7058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82D80-6496-44D9-9546-3333F46A64DF}">
      <dsp:nvSpPr>
        <dsp:cNvPr id="0" name=""/>
        <dsp:cNvSpPr/>
      </dsp:nvSpPr>
      <dsp:spPr>
        <a:xfrm>
          <a:off x="0" y="208043"/>
          <a:ext cx="5913437" cy="17199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8948" tIns="291592" rIns="458948" bIns="99568" numCol="1" spcCol="1270" anchor="t" anchorCtr="0">
          <a:noAutofit/>
        </a:bodyPr>
        <a:lstStyle/>
        <a:p>
          <a:pPr marL="114300" lvl="1" indent="-114300" algn="l" defTabSz="622300">
            <a:lnSpc>
              <a:spcPct val="100000"/>
            </a:lnSpc>
            <a:spcBef>
              <a:spcPct val="0"/>
            </a:spcBef>
            <a:spcAft>
              <a:spcPct val="15000"/>
            </a:spcAft>
            <a:buChar char="•"/>
          </a:pPr>
          <a:r>
            <a:rPr lang="en-US" sz="1400" kern="1200" baseline="0"/>
            <a:t>a programmer has developed an application for tracking sales at multiple stores</a:t>
          </a:r>
          <a:r>
            <a:rPr lang="en-MY" sz="1400" kern="1200" baseline="0"/>
            <a:t> back to central database</a:t>
          </a:r>
          <a:endParaRPr lang="en-US" sz="1400" kern="1200"/>
        </a:p>
        <a:p>
          <a:pPr marL="114300" lvl="1" indent="-114300" algn="l" defTabSz="622300">
            <a:lnSpc>
              <a:spcPct val="100000"/>
            </a:lnSpc>
            <a:spcBef>
              <a:spcPct val="0"/>
            </a:spcBef>
            <a:spcAft>
              <a:spcPct val="15000"/>
            </a:spcAft>
            <a:buChar char="•"/>
          </a:pPr>
          <a:r>
            <a:rPr lang="en-MY" sz="1400" kern="1200" baseline="0"/>
            <a:t>to save bandwith during normal business hours, the application does not update in real time</a:t>
          </a:r>
          <a:endParaRPr lang="en-US" sz="1400" kern="1200"/>
        </a:p>
        <a:p>
          <a:pPr marL="114300" lvl="1" indent="-114300" algn="l" defTabSz="622300">
            <a:lnSpc>
              <a:spcPct val="100000"/>
            </a:lnSpc>
            <a:spcBef>
              <a:spcPct val="0"/>
            </a:spcBef>
            <a:spcAft>
              <a:spcPct val="15000"/>
            </a:spcAft>
            <a:buChar char="•"/>
          </a:pPr>
          <a:r>
            <a:rPr lang="en-MY" sz="1400" kern="1200" baseline="0" dirty="0"/>
            <a:t>data is accumulated throughout the day and transmitted at night as CSV file to be inserted to the database via FTP</a:t>
          </a:r>
          <a:endParaRPr lang="en-US" sz="1400" kern="1200" dirty="0"/>
        </a:p>
      </dsp:txBody>
      <dsp:txXfrm>
        <a:off x="0" y="208043"/>
        <a:ext cx="5913437" cy="1719900"/>
      </dsp:txXfrm>
    </dsp:sp>
    <dsp:sp modelId="{201EE830-4B04-4251-A2B4-DF3712AAD3E3}">
      <dsp:nvSpPr>
        <dsp:cNvPr id="0" name=""/>
        <dsp:cNvSpPr/>
      </dsp:nvSpPr>
      <dsp:spPr>
        <a:xfrm>
          <a:off x="295671" y="1403"/>
          <a:ext cx="4139405" cy="413280"/>
        </a:xfrm>
        <a:prstGeom prst="round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US" sz="1400" kern="1200"/>
            <a:t>Problem statement :</a:t>
          </a:r>
        </a:p>
      </dsp:txBody>
      <dsp:txXfrm>
        <a:off x="315846" y="21578"/>
        <a:ext cx="4099055" cy="372930"/>
      </dsp:txXfrm>
    </dsp:sp>
    <dsp:sp modelId="{8D11E752-A714-43C7-A1A8-B355004D7335}">
      <dsp:nvSpPr>
        <dsp:cNvPr id="0" name=""/>
        <dsp:cNvSpPr/>
      </dsp:nvSpPr>
      <dsp:spPr>
        <a:xfrm>
          <a:off x="0" y="2210184"/>
          <a:ext cx="5913437" cy="24255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8948" tIns="291592" rIns="458948" bIns="99568" numCol="1" spcCol="1270" anchor="t" anchorCtr="0">
          <a:noAutofit/>
        </a:bodyPr>
        <a:lstStyle/>
        <a:p>
          <a:pPr marL="114300" lvl="1" indent="-114300" algn="l" defTabSz="622300">
            <a:lnSpc>
              <a:spcPct val="100000"/>
            </a:lnSpc>
            <a:spcBef>
              <a:spcPct val="0"/>
            </a:spcBef>
            <a:spcAft>
              <a:spcPct val="15000"/>
            </a:spcAft>
            <a:buChar char="•"/>
          </a:pPr>
          <a:r>
            <a:rPr lang="en-MY" sz="1400" kern="1200" baseline="0"/>
            <a:t>the app does not function properly</a:t>
          </a:r>
          <a:endParaRPr lang="en-US" sz="1400" kern="1200"/>
        </a:p>
        <a:p>
          <a:pPr marL="114300" lvl="1" indent="-114300" algn="l" defTabSz="622300">
            <a:lnSpc>
              <a:spcPct val="100000"/>
            </a:lnSpc>
            <a:spcBef>
              <a:spcPct val="0"/>
            </a:spcBef>
            <a:spcAft>
              <a:spcPct val="15000"/>
            </a:spcAft>
            <a:buChar char="•"/>
          </a:pPr>
          <a:r>
            <a:rPr lang="en-MY" sz="1400" kern="1200" baseline="0"/>
            <a:t>files sent to database, but the data inserted is not correct</a:t>
          </a:r>
          <a:endParaRPr lang="en-US" sz="1400" kern="1200"/>
        </a:p>
        <a:p>
          <a:pPr marL="114300" lvl="1" indent="-114300" algn="l" defTabSz="622300">
            <a:lnSpc>
              <a:spcPct val="100000"/>
            </a:lnSpc>
            <a:spcBef>
              <a:spcPct val="0"/>
            </a:spcBef>
            <a:spcAft>
              <a:spcPct val="15000"/>
            </a:spcAft>
            <a:buChar char="•"/>
          </a:pPr>
          <a:r>
            <a:rPr lang="en-MY" sz="1400" kern="1200" baseline="0"/>
            <a:t>sections are missing, data in wrong place and some portions are missing</a:t>
          </a:r>
          <a:endParaRPr lang="en-US" sz="1400" kern="1200"/>
        </a:p>
        <a:p>
          <a:pPr marL="114300" lvl="1" indent="-114300" algn="l" defTabSz="622300">
            <a:lnSpc>
              <a:spcPct val="100000"/>
            </a:lnSpc>
            <a:spcBef>
              <a:spcPct val="0"/>
            </a:spcBef>
            <a:spcAft>
              <a:spcPct val="15000"/>
            </a:spcAft>
            <a:buChar char="•"/>
          </a:pPr>
          <a:r>
            <a:rPr lang="en-MY" sz="1400" kern="1200" baseline="0"/>
            <a:t>the programmer blames the network for the issue</a:t>
          </a:r>
          <a:endParaRPr lang="en-US" sz="1400" kern="1200"/>
        </a:p>
        <a:p>
          <a:pPr marL="114300" lvl="1" indent="-114300" algn="l" defTabSz="622300">
            <a:lnSpc>
              <a:spcPct val="100000"/>
            </a:lnSpc>
            <a:spcBef>
              <a:spcPct val="0"/>
            </a:spcBef>
            <a:spcAft>
              <a:spcPct val="15000"/>
            </a:spcAft>
            <a:buChar char="•"/>
          </a:pPr>
          <a:r>
            <a:rPr lang="en-MY" sz="1400" kern="1200" baseline="0"/>
            <a:t>they are convinced that the filed are corrupted while in transit from the stores to the central data repository</a:t>
          </a:r>
          <a:endParaRPr lang="en-US" sz="1400" kern="1200"/>
        </a:p>
        <a:p>
          <a:pPr marL="114300" lvl="1" indent="-114300" algn="l" defTabSz="622300">
            <a:lnSpc>
              <a:spcPct val="100000"/>
            </a:lnSpc>
            <a:spcBef>
              <a:spcPct val="0"/>
            </a:spcBef>
            <a:spcAft>
              <a:spcPct val="15000"/>
            </a:spcAft>
            <a:buChar char="•"/>
          </a:pPr>
          <a:r>
            <a:rPr lang="en-MY" sz="1400" kern="1200" baseline="0" dirty="0"/>
            <a:t>our goal is to determine whether they are correct, and the network is to blame? </a:t>
          </a:r>
          <a:endParaRPr lang="en-US" sz="1400" kern="1200" dirty="0"/>
        </a:p>
      </dsp:txBody>
      <dsp:txXfrm>
        <a:off x="0" y="2210184"/>
        <a:ext cx="5913437" cy="2425500"/>
      </dsp:txXfrm>
    </dsp:sp>
    <dsp:sp modelId="{4B3C57B1-7463-41E4-A97A-B140A18EC20A}">
      <dsp:nvSpPr>
        <dsp:cNvPr id="0" name=""/>
        <dsp:cNvSpPr/>
      </dsp:nvSpPr>
      <dsp:spPr>
        <a:xfrm>
          <a:off x="295671" y="2003544"/>
          <a:ext cx="4139405" cy="413280"/>
        </a:xfrm>
        <a:prstGeom prst="round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MY" sz="1400" kern="1200"/>
            <a:t>Issues :</a:t>
          </a:r>
          <a:endParaRPr lang="en-US" sz="1400" kern="1200"/>
        </a:p>
      </dsp:txBody>
      <dsp:txXfrm>
        <a:off x="315846" y="2023719"/>
        <a:ext cx="4099055" cy="3729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D247F-54A5-41F7-88E8-2C1AD04B9927}">
      <dsp:nvSpPr>
        <dsp:cNvPr id="0" name=""/>
        <dsp:cNvSpPr/>
      </dsp:nvSpPr>
      <dsp:spPr>
        <a:xfrm>
          <a:off x="3282" y="1069937"/>
          <a:ext cx="1599634" cy="1015768"/>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5646180-42E1-4778-99FA-7093831734E9}">
      <dsp:nvSpPr>
        <dsp:cNvPr id="0" name=""/>
        <dsp:cNvSpPr/>
      </dsp:nvSpPr>
      <dsp:spPr>
        <a:xfrm>
          <a:off x="181019" y="1238788"/>
          <a:ext cx="1599634" cy="101576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Packet lost</a:t>
          </a:r>
        </a:p>
      </dsp:txBody>
      <dsp:txXfrm>
        <a:off x="210770" y="1268539"/>
        <a:ext cx="1540132" cy="956266"/>
      </dsp:txXfrm>
    </dsp:sp>
    <dsp:sp modelId="{90C51CF9-B286-4D08-A93B-23D32E394EE0}">
      <dsp:nvSpPr>
        <dsp:cNvPr id="0" name=""/>
        <dsp:cNvSpPr/>
      </dsp:nvSpPr>
      <dsp:spPr>
        <a:xfrm>
          <a:off x="1958392" y="1069937"/>
          <a:ext cx="1599634" cy="1015768"/>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96C5718-B36C-4E35-A6FA-35FDC8DBD11A}">
      <dsp:nvSpPr>
        <dsp:cNvPr id="0" name=""/>
        <dsp:cNvSpPr/>
      </dsp:nvSpPr>
      <dsp:spPr>
        <a:xfrm>
          <a:off x="2136129" y="1238788"/>
          <a:ext cx="1599634" cy="101576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Congestion</a:t>
          </a:r>
        </a:p>
      </dsp:txBody>
      <dsp:txXfrm>
        <a:off x="2165880" y="1268539"/>
        <a:ext cx="1540132" cy="956266"/>
      </dsp:txXfrm>
    </dsp:sp>
    <dsp:sp modelId="{E2A7CA07-D548-490F-81D2-118BB8AEF0B0}">
      <dsp:nvSpPr>
        <dsp:cNvPr id="0" name=""/>
        <dsp:cNvSpPr/>
      </dsp:nvSpPr>
      <dsp:spPr>
        <a:xfrm>
          <a:off x="3913501" y="1069937"/>
          <a:ext cx="1599634" cy="1015768"/>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BDEC209-061D-4FD6-81F9-C4F8D2AC91BC}">
      <dsp:nvSpPr>
        <dsp:cNvPr id="0" name=""/>
        <dsp:cNvSpPr/>
      </dsp:nvSpPr>
      <dsp:spPr>
        <a:xfrm>
          <a:off x="4091238" y="1238788"/>
          <a:ext cx="1599634" cy="101576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Bit Errors</a:t>
          </a:r>
        </a:p>
      </dsp:txBody>
      <dsp:txXfrm>
        <a:off x="4120989" y="1268539"/>
        <a:ext cx="1540132" cy="956266"/>
      </dsp:txXfrm>
    </dsp:sp>
    <dsp:sp modelId="{C0B53989-8900-44FB-84EF-C3FEE0F14C9D}">
      <dsp:nvSpPr>
        <dsp:cNvPr id="0" name=""/>
        <dsp:cNvSpPr/>
      </dsp:nvSpPr>
      <dsp:spPr>
        <a:xfrm>
          <a:off x="5868610" y="1069937"/>
          <a:ext cx="1599634" cy="1015768"/>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388CE0E-50BB-463C-B0ED-C006EA95BA10}">
      <dsp:nvSpPr>
        <dsp:cNvPr id="0" name=""/>
        <dsp:cNvSpPr/>
      </dsp:nvSpPr>
      <dsp:spPr>
        <a:xfrm>
          <a:off x="6046347" y="1238788"/>
          <a:ext cx="1599634" cy="101576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Out-of-Order Delivery</a:t>
          </a:r>
        </a:p>
      </dsp:txBody>
      <dsp:txXfrm>
        <a:off x="6076098" y="1268539"/>
        <a:ext cx="1540132" cy="956266"/>
      </dsp:txXfrm>
    </dsp:sp>
    <dsp:sp modelId="{42DB914C-8F2D-4426-A9CE-5ACC93709076}">
      <dsp:nvSpPr>
        <dsp:cNvPr id="0" name=""/>
        <dsp:cNvSpPr/>
      </dsp:nvSpPr>
      <dsp:spPr>
        <a:xfrm>
          <a:off x="7823720" y="1069937"/>
          <a:ext cx="1599634" cy="1015768"/>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8C8B521-B103-405D-AC91-121F231EDE1F}">
      <dsp:nvSpPr>
        <dsp:cNvPr id="0" name=""/>
        <dsp:cNvSpPr/>
      </dsp:nvSpPr>
      <dsp:spPr>
        <a:xfrm>
          <a:off x="8001457" y="1238788"/>
          <a:ext cx="1599634" cy="101576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Delayed ACKs</a:t>
          </a:r>
        </a:p>
      </dsp:txBody>
      <dsp:txXfrm>
        <a:off x="8031208" y="1268539"/>
        <a:ext cx="1540132" cy="9562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4570A-4E02-4FF4-A6AB-7BBA5EE7B842}">
      <dsp:nvSpPr>
        <dsp:cNvPr id="0" name=""/>
        <dsp:cNvSpPr/>
      </dsp:nvSpPr>
      <dsp:spPr>
        <a:xfrm>
          <a:off x="2813" y="274499"/>
          <a:ext cx="2232011" cy="13392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Initial phase of cyber attack.</a:t>
          </a:r>
        </a:p>
      </dsp:txBody>
      <dsp:txXfrm>
        <a:off x="2813" y="274499"/>
        <a:ext cx="2232011" cy="1339206"/>
      </dsp:txXfrm>
    </dsp:sp>
    <dsp:sp modelId="{A2DDD43F-D1D5-4559-93AE-4E10BE738480}">
      <dsp:nvSpPr>
        <dsp:cNvPr id="0" name=""/>
        <dsp:cNvSpPr/>
      </dsp:nvSpPr>
      <dsp:spPr>
        <a:xfrm>
          <a:off x="2458025" y="274499"/>
          <a:ext cx="2232011" cy="13392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Gathering information about target.</a:t>
          </a:r>
        </a:p>
      </dsp:txBody>
      <dsp:txXfrm>
        <a:off x="2458025" y="274499"/>
        <a:ext cx="2232011" cy="1339206"/>
      </dsp:txXfrm>
    </dsp:sp>
    <dsp:sp modelId="{6F04B7E7-04D0-4158-9C34-BD4413B9BC00}">
      <dsp:nvSpPr>
        <dsp:cNvPr id="0" name=""/>
        <dsp:cNvSpPr/>
      </dsp:nvSpPr>
      <dsp:spPr>
        <a:xfrm>
          <a:off x="4913238" y="274499"/>
          <a:ext cx="2232011" cy="13392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Identifying vulnerabilities and weaknesses.</a:t>
          </a:r>
        </a:p>
      </dsp:txBody>
      <dsp:txXfrm>
        <a:off x="4913238" y="274499"/>
        <a:ext cx="2232011" cy="1339206"/>
      </dsp:txXfrm>
    </dsp:sp>
    <dsp:sp modelId="{0D68B176-5AE3-440A-A8EF-B3AA76A6EFA0}">
      <dsp:nvSpPr>
        <dsp:cNvPr id="0" name=""/>
        <dsp:cNvSpPr/>
      </dsp:nvSpPr>
      <dsp:spPr>
        <a:xfrm>
          <a:off x="7368450" y="274499"/>
          <a:ext cx="2232011" cy="13392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Types: Passive (non-intrusive) and Active (intrusive).</a:t>
          </a:r>
        </a:p>
      </dsp:txBody>
      <dsp:txXfrm>
        <a:off x="7368450" y="274499"/>
        <a:ext cx="2232011" cy="1339206"/>
      </dsp:txXfrm>
    </dsp:sp>
    <dsp:sp modelId="{F444D3A2-4BD3-4014-A1F8-9C27BCF90A0D}">
      <dsp:nvSpPr>
        <dsp:cNvPr id="0" name=""/>
        <dsp:cNvSpPr/>
      </dsp:nvSpPr>
      <dsp:spPr>
        <a:xfrm>
          <a:off x="1230419" y="1836907"/>
          <a:ext cx="2232011" cy="13392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Methods: Open-source intelligence, network scanning, social engineering.</a:t>
          </a:r>
        </a:p>
      </dsp:txBody>
      <dsp:txXfrm>
        <a:off x="1230419" y="1836907"/>
        <a:ext cx="2232011" cy="1339206"/>
      </dsp:txXfrm>
    </dsp:sp>
    <dsp:sp modelId="{2E8E4203-AA29-46DD-B079-AFD289BFD715}">
      <dsp:nvSpPr>
        <dsp:cNvPr id="0" name=""/>
        <dsp:cNvSpPr/>
      </dsp:nvSpPr>
      <dsp:spPr>
        <a:xfrm>
          <a:off x="3685631" y="1836907"/>
          <a:ext cx="2232011" cy="13392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Goal: Identify potential entry points and plan attack strategies.</a:t>
          </a:r>
        </a:p>
      </dsp:txBody>
      <dsp:txXfrm>
        <a:off x="3685631" y="1836907"/>
        <a:ext cx="2232011" cy="1339206"/>
      </dsp:txXfrm>
    </dsp:sp>
    <dsp:sp modelId="{02DC05FD-1554-42C2-990F-28541012BE02}">
      <dsp:nvSpPr>
        <dsp:cNvPr id="0" name=""/>
        <dsp:cNvSpPr/>
      </dsp:nvSpPr>
      <dsp:spPr>
        <a:xfrm>
          <a:off x="6140844" y="1836907"/>
          <a:ext cx="2232011" cy="13392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Key for proactive defense and vulnerability mitigation.</a:t>
          </a:r>
        </a:p>
      </dsp:txBody>
      <dsp:txXfrm>
        <a:off x="6140844" y="1836907"/>
        <a:ext cx="2232011" cy="1339206"/>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9/2/2023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9/2/2023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wireshark.org/" TargetMode="External"/><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example.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oogle.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0742-55FB-6FD9-11F9-23756B573C53}"/>
              </a:ext>
            </a:extLst>
          </p:cNvPr>
          <p:cNvSpPr>
            <a:spLocks noGrp="1"/>
          </p:cNvSpPr>
          <p:nvPr>
            <p:ph type="ctrTitle"/>
          </p:nvPr>
        </p:nvSpPr>
        <p:spPr/>
        <p:txBody>
          <a:bodyPr/>
          <a:lstStyle/>
          <a:p>
            <a:r>
              <a:rPr lang="en-US" dirty="0"/>
              <a:t>SECURING THE AIR TRAFFIC</a:t>
            </a:r>
            <a:endParaRPr lang="en-MY" dirty="0"/>
          </a:p>
        </p:txBody>
      </p:sp>
      <p:sp>
        <p:nvSpPr>
          <p:cNvPr id="3" name="Subtitle 2">
            <a:extLst>
              <a:ext uri="{FF2B5EF4-FFF2-40B4-BE49-F238E27FC236}">
                <a16:creationId xmlns:a16="http://schemas.microsoft.com/office/drawing/2014/main" id="{CA7B06CF-4F4F-7891-E174-B2FBEDEE263E}"/>
              </a:ext>
            </a:extLst>
          </p:cNvPr>
          <p:cNvSpPr>
            <a:spLocks noGrp="1"/>
          </p:cNvSpPr>
          <p:nvPr>
            <p:ph type="subTitle" idx="1"/>
          </p:nvPr>
        </p:nvSpPr>
        <p:spPr/>
        <p:txBody>
          <a:bodyPr/>
          <a:lstStyle/>
          <a:p>
            <a:r>
              <a:rPr lang="en-US" dirty="0"/>
              <a:t>BY MZW</a:t>
            </a:r>
            <a:endParaRPr lang="en-MY" dirty="0"/>
          </a:p>
        </p:txBody>
      </p:sp>
    </p:spTree>
    <p:extLst>
      <p:ext uri="{BB962C8B-B14F-4D97-AF65-F5344CB8AC3E}">
        <p14:creationId xmlns:p14="http://schemas.microsoft.com/office/powerpoint/2010/main" val="257807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FD9E-2663-32CB-7B46-E58E965C624D}"/>
              </a:ext>
            </a:extLst>
          </p:cNvPr>
          <p:cNvSpPr>
            <a:spLocks noGrp="1"/>
          </p:cNvSpPr>
          <p:nvPr>
            <p:ph type="title"/>
          </p:nvPr>
        </p:nvSpPr>
        <p:spPr/>
        <p:txBody>
          <a:bodyPr/>
          <a:lstStyle/>
          <a:p>
            <a:r>
              <a:rPr lang="en-US" dirty="0"/>
              <a:t>ROUTING</a:t>
            </a:r>
            <a:endParaRPr lang="en-MY" dirty="0"/>
          </a:p>
        </p:txBody>
      </p:sp>
      <p:sp>
        <p:nvSpPr>
          <p:cNvPr id="3" name="Content Placeholder 2">
            <a:extLst>
              <a:ext uri="{FF2B5EF4-FFF2-40B4-BE49-F238E27FC236}">
                <a16:creationId xmlns:a16="http://schemas.microsoft.com/office/drawing/2014/main" id="{95118DD3-32F5-8121-648F-89DCA134A82D}"/>
              </a:ext>
            </a:extLst>
          </p:cNvPr>
          <p:cNvSpPr>
            <a:spLocks noGrp="1"/>
          </p:cNvSpPr>
          <p:nvPr>
            <p:ph idx="1"/>
          </p:nvPr>
        </p:nvSpPr>
        <p:spPr/>
        <p:txBody>
          <a:bodyPr/>
          <a:lstStyle/>
          <a:p>
            <a:r>
              <a:rPr lang="en-US" dirty="0"/>
              <a:t>For data to travel from a source to a destination, it might pass through multiple intermediary devices. Routers play a crucial role in determining the optimal path for data packets to reach their destination efficiently.</a:t>
            </a:r>
            <a:endParaRPr lang="en-MY" dirty="0"/>
          </a:p>
        </p:txBody>
      </p:sp>
    </p:spTree>
    <p:extLst>
      <p:ext uri="{BB962C8B-B14F-4D97-AF65-F5344CB8AC3E}">
        <p14:creationId xmlns:p14="http://schemas.microsoft.com/office/powerpoint/2010/main" val="1790528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8A33-B8E3-D32F-E83E-D04B5F1FC663}"/>
              </a:ext>
            </a:extLst>
          </p:cNvPr>
          <p:cNvSpPr>
            <a:spLocks noGrp="1"/>
          </p:cNvSpPr>
          <p:nvPr>
            <p:ph type="title"/>
          </p:nvPr>
        </p:nvSpPr>
        <p:spPr/>
        <p:txBody>
          <a:bodyPr/>
          <a:lstStyle/>
          <a:p>
            <a:r>
              <a:rPr lang="en-US" dirty="0"/>
              <a:t>SWITCHING</a:t>
            </a:r>
            <a:endParaRPr lang="en-MY" dirty="0"/>
          </a:p>
        </p:txBody>
      </p:sp>
      <p:sp>
        <p:nvSpPr>
          <p:cNvPr id="3" name="Content Placeholder 2">
            <a:extLst>
              <a:ext uri="{FF2B5EF4-FFF2-40B4-BE49-F238E27FC236}">
                <a16:creationId xmlns:a16="http://schemas.microsoft.com/office/drawing/2014/main" id="{8D22E85D-7271-9087-1220-6A44B7F0B336}"/>
              </a:ext>
            </a:extLst>
          </p:cNvPr>
          <p:cNvSpPr>
            <a:spLocks noGrp="1"/>
          </p:cNvSpPr>
          <p:nvPr>
            <p:ph idx="1"/>
          </p:nvPr>
        </p:nvSpPr>
        <p:spPr/>
        <p:txBody>
          <a:bodyPr/>
          <a:lstStyle/>
          <a:p>
            <a:r>
              <a:rPr lang="en-US" dirty="0"/>
              <a:t> In local networks, switches are used to forward data to the appropriate destination device based on MAC addresses. This happens within the same network segment.</a:t>
            </a:r>
            <a:endParaRPr lang="en-MY" dirty="0"/>
          </a:p>
        </p:txBody>
      </p:sp>
    </p:spTree>
    <p:extLst>
      <p:ext uri="{BB962C8B-B14F-4D97-AF65-F5344CB8AC3E}">
        <p14:creationId xmlns:p14="http://schemas.microsoft.com/office/powerpoint/2010/main" val="1433037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3A6B-8D64-0B44-1E92-E59C6386FF55}"/>
              </a:ext>
            </a:extLst>
          </p:cNvPr>
          <p:cNvSpPr>
            <a:spLocks noGrp="1"/>
          </p:cNvSpPr>
          <p:nvPr>
            <p:ph type="title"/>
          </p:nvPr>
        </p:nvSpPr>
        <p:spPr/>
        <p:txBody>
          <a:bodyPr/>
          <a:lstStyle/>
          <a:p>
            <a:r>
              <a:rPr lang="en-US" dirty="0"/>
              <a:t>FIREWALLS</a:t>
            </a:r>
            <a:endParaRPr lang="en-MY" dirty="0"/>
          </a:p>
        </p:txBody>
      </p:sp>
      <p:sp>
        <p:nvSpPr>
          <p:cNvPr id="3" name="Content Placeholder 2">
            <a:extLst>
              <a:ext uri="{FF2B5EF4-FFF2-40B4-BE49-F238E27FC236}">
                <a16:creationId xmlns:a16="http://schemas.microsoft.com/office/drawing/2014/main" id="{D4A6158E-3A5B-F6CD-B147-8248202239E7}"/>
              </a:ext>
            </a:extLst>
          </p:cNvPr>
          <p:cNvSpPr>
            <a:spLocks noGrp="1"/>
          </p:cNvSpPr>
          <p:nvPr>
            <p:ph idx="1"/>
          </p:nvPr>
        </p:nvSpPr>
        <p:spPr/>
        <p:txBody>
          <a:bodyPr/>
          <a:lstStyle/>
          <a:p>
            <a:r>
              <a:rPr lang="en-US" dirty="0"/>
              <a:t>Firewalls are used to filter and control incoming and outgoing network traffic based on predefined security rules. They help protect networks from unauthorized access and potential threats.</a:t>
            </a:r>
            <a:endParaRPr lang="en-MY" dirty="0"/>
          </a:p>
        </p:txBody>
      </p:sp>
    </p:spTree>
    <p:extLst>
      <p:ext uri="{BB962C8B-B14F-4D97-AF65-F5344CB8AC3E}">
        <p14:creationId xmlns:p14="http://schemas.microsoft.com/office/powerpoint/2010/main" val="1688803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EBF1-EE6B-3FD0-7214-4CAD9DF9CFAC}"/>
              </a:ext>
            </a:extLst>
          </p:cNvPr>
          <p:cNvSpPr>
            <a:spLocks noGrp="1"/>
          </p:cNvSpPr>
          <p:nvPr>
            <p:ph type="title"/>
          </p:nvPr>
        </p:nvSpPr>
        <p:spPr/>
        <p:txBody>
          <a:bodyPr/>
          <a:lstStyle/>
          <a:p>
            <a:r>
              <a:rPr lang="en-US" dirty="0"/>
              <a:t>BANDWIDTH AND LATENCY</a:t>
            </a:r>
            <a:endParaRPr lang="en-MY" dirty="0"/>
          </a:p>
        </p:txBody>
      </p:sp>
      <p:sp>
        <p:nvSpPr>
          <p:cNvPr id="3" name="Content Placeholder 2">
            <a:extLst>
              <a:ext uri="{FF2B5EF4-FFF2-40B4-BE49-F238E27FC236}">
                <a16:creationId xmlns:a16="http://schemas.microsoft.com/office/drawing/2014/main" id="{E17AF327-F91E-F5C9-BE05-14F24967E3F0}"/>
              </a:ext>
            </a:extLst>
          </p:cNvPr>
          <p:cNvSpPr>
            <a:spLocks noGrp="1"/>
          </p:cNvSpPr>
          <p:nvPr>
            <p:ph idx="1"/>
          </p:nvPr>
        </p:nvSpPr>
        <p:spPr/>
        <p:txBody>
          <a:bodyPr/>
          <a:lstStyle/>
          <a:p>
            <a:r>
              <a:rPr lang="en-US" dirty="0"/>
              <a:t>Network communication speed is measured in terms of bandwidth, which represents the amount of data that can be transmitted per unit of time. Latency refers to the time delay between sending and receiving data. Both factors impact the efficiency of communication.</a:t>
            </a:r>
            <a:endParaRPr lang="en-MY" dirty="0"/>
          </a:p>
        </p:txBody>
      </p:sp>
    </p:spTree>
    <p:extLst>
      <p:ext uri="{BB962C8B-B14F-4D97-AF65-F5344CB8AC3E}">
        <p14:creationId xmlns:p14="http://schemas.microsoft.com/office/powerpoint/2010/main" val="51997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7948-96CB-BD4E-D715-7101627FB0AD}"/>
              </a:ext>
            </a:extLst>
          </p:cNvPr>
          <p:cNvSpPr>
            <a:spLocks noGrp="1"/>
          </p:cNvSpPr>
          <p:nvPr>
            <p:ph type="title"/>
          </p:nvPr>
        </p:nvSpPr>
        <p:spPr/>
        <p:txBody>
          <a:bodyPr/>
          <a:lstStyle/>
          <a:p>
            <a:r>
              <a:rPr lang="en-US" dirty="0"/>
              <a:t>CLIENT-SERVER ARCHITECTURE</a:t>
            </a:r>
            <a:endParaRPr lang="en-MY" dirty="0"/>
          </a:p>
        </p:txBody>
      </p:sp>
      <p:sp>
        <p:nvSpPr>
          <p:cNvPr id="3" name="Content Placeholder 2">
            <a:extLst>
              <a:ext uri="{FF2B5EF4-FFF2-40B4-BE49-F238E27FC236}">
                <a16:creationId xmlns:a16="http://schemas.microsoft.com/office/drawing/2014/main" id="{EB2D9636-9BF8-83D9-381B-A6BBC494B5A5}"/>
              </a:ext>
            </a:extLst>
          </p:cNvPr>
          <p:cNvSpPr>
            <a:spLocks noGrp="1"/>
          </p:cNvSpPr>
          <p:nvPr>
            <p:ph idx="1"/>
          </p:nvPr>
        </p:nvSpPr>
        <p:spPr/>
        <p:txBody>
          <a:bodyPr/>
          <a:lstStyle/>
          <a:p>
            <a:r>
              <a:rPr lang="en-US" dirty="0"/>
              <a:t>In many network communications, there's a distinction between clients (devices that initiate requests) and servers (devices that provide services or resources). Clients request information or services from servers.</a:t>
            </a:r>
            <a:endParaRPr lang="en-MY" dirty="0"/>
          </a:p>
        </p:txBody>
      </p:sp>
    </p:spTree>
    <p:extLst>
      <p:ext uri="{BB962C8B-B14F-4D97-AF65-F5344CB8AC3E}">
        <p14:creationId xmlns:p14="http://schemas.microsoft.com/office/powerpoint/2010/main" val="4279544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8F2D0-A140-24D1-F548-072C5FD51235}"/>
              </a:ext>
            </a:extLst>
          </p:cNvPr>
          <p:cNvSpPr>
            <a:spLocks noGrp="1"/>
          </p:cNvSpPr>
          <p:nvPr>
            <p:ph type="title"/>
          </p:nvPr>
        </p:nvSpPr>
        <p:spPr/>
        <p:txBody>
          <a:bodyPr/>
          <a:lstStyle/>
          <a:p>
            <a:r>
              <a:rPr lang="en-US" dirty="0"/>
              <a:t>PEER-TO-PEER (P2P) Architecture</a:t>
            </a:r>
            <a:endParaRPr lang="en-MY" dirty="0"/>
          </a:p>
        </p:txBody>
      </p:sp>
      <p:sp>
        <p:nvSpPr>
          <p:cNvPr id="3" name="Content Placeholder 2">
            <a:extLst>
              <a:ext uri="{FF2B5EF4-FFF2-40B4-BE49-F238E27FC236}">
                <a16:creationId xmlns:a16="http://schemas.microsoft.com/office/drawing/2014/main" id="{ECD46BD8-6807-EEFA-277C-E50658407713}"/>
              </a:ext>
            </a:extLst>
          </p:cNvPr>
          <p:cNvSpPr>
            <a:spLocks noGrp="1"/>
          </p:cNvSpPr>
          <p:nvPr>
            <p:ph idx="1"/>
          </p:nvPr>
        </p:nvSpPr>
        <p:spPr/>
        <p:txBody>
          <a:bodyPr/>
          <a:lstStyle/>
          <a:p>
            <a:r>
              <a:rPr lang="en-US" dirty="0"/>
              <a:t> In P2P networks, devices can act both as clients and servers, directly sharing resources and information with each other without a central server.</a:t>
            </a:r>
            <a:endParaRPr lang="en-MY" dirty="0"/>
          </a:p>
        </p:txBody>
      </p:sp>
    </p:spTree>
    <p:extLst>
      <p:ext uri="{BB962C8B-B14F-4D97-AF65-F5344CB8AC3E}">
        <p14:creationId xmlns:p14="http://schemas.microsoft.com/office/powerpoint/2010/main" val="754178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49" name="Rectangle 103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0" name="Straight Connector 104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6C050F6-771F-5181-1FBE-849044B03111}"/>
              </a:ext>
            </a:extLst>
          </p:cNvPr>
          <p:cNvSpPr>
            <a:spLocks noGrp="1"/>
          </p:cNvSpPr>
          <p:nvPr>
            <p:ph type="title"/>
          </p:nvPr>
        </p:nvSpPr>
        <p:spPr>
          <a:xfrm>
            <a:off x="1451580" y="804520"/>
            <a:ext cx="4176511" cy="1049235"/>
          </a:xfrm>
        </p:spPr>
        <p:txBody>
          <a:bodyPr>
            <a:normAutofit/>
          </a:bodyPr>
          <a:lstStyle/>
          <a:p>
            <a:r>
              <a:rPr lang="en-US" sz="2700"/>
              <a:t>INTRODUCTION TO The SEVEN-LAYER OSI MODEL</a:t>
            </a:r>
            <a:endParaRPr lang="en-MY" sz="2700"/>
          </a:p>
        </p:txBody>
      </p:sp>
      <p:sp>
        <p:nvSpPr>
          <p:cNvPr id="1051" name="Rectangle 104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3F6C30AE-D62C-5258-2B30-2D52CA605566}"/>
              </a:ext>
            </a:extLst>
          </p:cNvPr>
          <p:cNvSpPr>
            <a:spLocks noGrp="1"/>
          </p:cNvSpPr>
          <p:nvPr>
            <p:ph idx="1"/>
          </p:nvPr>
        </p:nvSpPr>
        <p:spPr>
          <a:xfrm>
            <a:off x="1451581" y="2015732"/>
            <a:ext cx="4172212" cy="3450613"/>
          </a:xfrm>
        </p:spPr>
        <p:txBody>
          <a:bodyPr>
            <a:normAutofit/>
          </a:bodyPr>
          <a:lstStyle/>
          <a:p>
            <a:r>
              <a:rPr lang="en-US" dirty="0"/>
              <a:t>conceptual framework that standardizes the functions of a communication system or network into seven distinct layers ;</a:t>
            </a:r>
          </a:p>
        </p:txBody>
      </p:sp>
      <p:pic>
        <p:nvPicPr>
          <p:cNvPr id="1026" name="Picture 2" descr="OSI 7 Layers Explained the Easy Way">
            <a:extLst>
              <a:ext uri="{FF2B5EF4-FFF2-40B4-BE49-F238E27FC236}">
                <a16:creationId xmlns:a16="http://schemas.microsoft.com/office/drawing/2014/main" id="{F63C57C7-9CD0-D63A-A82F-5D74D1FE2B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4411" y="1046378"/>
            <a:ext cx="4960442" cy="417917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104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48" name="Straight Connector 104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863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19">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6" name="Rectangle 21">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DC4209F9-6CC1-7227-32F5-7019D2566096}"/>
              </a:ext>
            </a:extLst>
          </p:cNvPr>
          <p:cNvGraphicFramePr>
            <a:graphicFrameLocks noGrp="1"/>
          </p:cNvGraphicFramePr>
          <p:nvPr>
            <p:ph idx="1"/>
            <p:extLst>
              <p:ext uri="{D42A27DB-BD31-4B8C-83A1-F6EECF244321}">
                <p14:modId xmlns:p14="http://schemas.microsoft.com/office/powerpoint/2010/main" val="3111113246"/>
              </p:ext>
            </p:extLst>
          </p:nvPr>
        </p:nvGraphicFramePr>
        <p:xfrm>
          <a:off x="436228" y="1182848"/>
          <a:ext cx="11568417" cy="5108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703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EEF0-ACA3-2CA1-FEEA-85C46B93D74C}"/>
              </a:ext>
            </a:extLst>
          </p:cNvPr>
          <p:cNvSpPr>
            <a:spLocks noGrp="1"/>
          </p:cNvSpPr>
          <p:nvPr>
            <p:ph type="title"/>
          </p:nvPr>
        </p:nvSpPr>
        <p:spPr/>
        <p:txBody>
          <a:bodyPr/>
          <a:lstStyle/>
          <a:p>
            <a:r>
              <a:rPr lang="en-US" dirty="0"/>
              <a:t>TCP/IP Protocol Suite	</a:t>
            </a:r>
            <a:endParaRPr lang="en-MY" dirty="0"/>
          </a:p>
        </p:txBody>
      </p:sp>
      <p:sp>
        <p:nvSpPr>
          <p:cNvPr id="3" name="Content Placeholder 2">
            <a:extLst>
              <a:ext uri="{FF2B5EF4-FFF2-40B4-BE49-F238E27FC236}">
                <a16:creationId xmlns:a16="http://schemas.microsoft.com/office/drawing/2014/main" id="{3A3B2B40-831B-E150-F569-862AB0998CC2}"/>
              </a:ext>
            </a:extLst>
          </p:cNvPr>
          <p:cNvSpPr>
            <a:spLocks noGrp="1"/>
          </p:cNvSpPr>
          <p:nvPr>
            <p:ph idx="1"/>
          </p:nvPr>
        </p:nvSpPr>
        <p:spPr/>
        <p:txBody>
          <a:bodyPr>
            <a:normAutofit fontScale="92500" lnSpcReduction="20000"/>
          </a:bodyPr>
          <a:lstStyle/>
          <a:p>
            <a:r>
              <a:rPr lang="en-US" dirty="0"/>
              <a:t>framework for communication between devices and systems across different networks</a:t>
            </a:r>
          </a:p>
          <a:p>
            <a:r>
              <a:rPr lang="en-US" dirty="0"/>
              <a:t>basis of modern networking and internet communication</a:t>
            </a:r>
          </a:p>
          <a:p>
            <a:pPr lvl="1"/>
            <a:r>
              <a:rPr lang="en-US" dirty="0"/>
              <a:t>Application Layer : interacts with end user application</a:t>
            </a:r>
          </a:p>
          <a:p>
            <a:pPr lvl="1"/>
            <a:r>
              <a:rPr lang="en-US" dirty="0"/>
              <a:t>Transport Layer : manages end to end communication, ensuring reliable data delivery and maintaining data integrity</a:t>
            </a:r>
          </a:p>
          <a:p>
            <a:pPr lvl="1"/>
            <a:r>
              <a:rPr lang="en-US" dirty="0"/>
              <a:t>Internet Layer : Handles the routing and addressing of data packets across networks. Core protocol is IP ; provides the addressing scheme used to identify devices on a network and enables routing of data between networks.</a:t>
            </a:r>
          </a:p>
          <a:p>
            <a:pPr lvl="1"/>
            <a:r>
              <a:rPr lang="en-MY" dirty="0"/>
              <a:t>Link Layer : Deals with physical connection between devices on the same local network. Includes protocols related to hardware addressing (MAC addresses) and network media access control such as Ethernet and Wi-Fi protocols</a:t>
            </a:r>
          </a:p>
        </p:txBody>
      </p:sp>
    </p:spTree>
    <p:extLst>
      <p:ext uri="{BB962C8B-B14F-4D97-AF65-F5344CB8AC3E}">
        <p14:creationId xmlns:p14="http://schemas.microsoft.com/office/powerpoint/2010/main" val="276110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5" name="Picture 14">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62D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8AB1C5C0-EF83-3736-986C-11B46FEE98E7}"/>
              </a:ext>
            </a:extLst>
          </p:cNvPr>
          <p:cNvPicPr>
            <a:picLocks noGrp="1" noChangeAspect="1"/>
          </p:cNvPicPr>
          <p:nvPr>
            <p:ph idx="1"/>
          </p:nvPr>
        </p:nvPicPr>
        <p:blipFill>
          <a:blip r:embed="rId3"/>
          <a:stretch>
            <a:fillRect/>
          </a:stretch>
        </p:blipFill>
        <p:spPr bwMode="auto">
          <a:xfrm>
            <a:off x="660815" y="643467"/>
            <a:ext cx="1087037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567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Blue blocks and networks technology background">
            <a:extLst>
              <a:ext uri="{FF2B5EF4-FFF2-40B4-BE49-F238E27FC236}">
                <a16:creationId xmlns:a16="http://schemas.microsoft.com/office/drawing/2014/main" id="{5A2BC886-B8A8-0199-2804-5467AE919D44}"/>
              </a:ext>
            </a:extLst>
          </p:cNvPr>
          <p:cNvPicPr>
            <a:picLocks noChangeAspect="1"/>
          </p:cNvPicPr>
          <p:nvPr/>
        </p:nvPicPr>
        <p:blipFill rotWithShape="1">
          <a:blip r:embed="rId2">
            <a:alphaModFix amt="50000"/>
            <a:grayscl/>
          </a:blip>
          <a:srcRect r="3" b="-446"/>
          <a:stretch/>
        </p:blipFill>
        <p:spPr>
          <a:xfrm>
            <a:off x="305" y="10"/>
            <a:ext cx="12191695" cy="6857990"/>
          </a:xfrm>
          <a:prstGeom prst="rect">
            <a:avLst/>
          </a:prstGeom>
        </p:spPr>
      </p:pic>
      <p:sp>
        <p:nvSpPr>
          <p:cNvPr id="2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F1334454-93A8-34F5-20DE-5F0F11142CF2}"/>
              </a:ext>
            </a:extLst>
          </p:cNvPr>
          <p:cNvSpPr>
            <a:spLocks noGrp="1"/>
          </p:cNvSpPr>
          <p:nvPr>
            <p:ph type="title"/>
          </p:nvPr>
        </p:nvSpPr>
        <p:spPr>
          <a:xfrm>
            <a:off x="1130271" y="1193800"/>
            <a:ext cx="3193050" cy="4699000"/>
          </a:xfrm>
        </p:spPr>
        <p:txBody>
          <a:bodyPr anchor="ctr">
            <a:normAutofit/>
          </a:bodyPr>
          <a:lstStyle/>
          <a:p>
            <a:r>
              <a:rPr lang="en-US" dirty="0"/>
              <a:t>DAY 1</a:t>
            </a:r>
            <a:endParaRPr lang="en-MY" dirty="0"/>
          </a:p>
        </p:txBody>
      </p:sp>
      <p:cxnSp>
        <p:nvCxnSpPr>
          <p:cNvPr id="26"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A69FEB-858E-94F9-5643-4D67D9A238B2}"/>
              </a:ext>
            </a:extLst>
          </p:cNvPr>
          <p:cNvSpPr>
            <a:spLocks noGrp="1"/>
          </p:cNvSpPr>
          <p:nvPr>
            <p:ph idx="1"/>
          </p:nvPr>
        </p:nvSpPr>
        <p:spPr>
          <a:xfrm>
            <a:off x="4976636" y="1193800"/>
            <a:ext cx="6085091" cy="4699000"/>
          </a:xfrm>
        </p:spPr>
        <p:txBody>
          <a:bodyPr anchor="ctr">
            <a:normAutofit/>
          </a:bodyPr>
          <a:lstStyle/>
          <a:p>
            <a:r>
              <a:rPr lang="en-US" sz="2800" b="1" dirty="0"/>
              <a:t>Introduction to network protocols</a:t>
            </a:r>
          </a:p>
          <a:p>
            <a:r>
              <a:rPr lang="en-US" sz="2800" b="1" dirty="0"/>
              <a:t>Introduction to </a:t>
            </a:r>
            <a:r>
              <a:rPr lang="en-US" sz="2800" b="1" dirty="0" err="1"/>
              <a:t>wireshark</a:t>
            </a:r>
            <a:endParaRPr lang="en-US" sz="2800" b="1" dirty="0"/>
          </a:p>
          <a:p>
            <a:r>
              <a:rPr lang="en-US" sz="2800" b="1" dirty="0"/>
              <a:t>Command line packet analysis</a:t>
            </a:r>
          </a:p>
          <a:p>
            <a:r>
              <a:rPr lang="en-US" sz="2800" b="1" dirty="0"/>
              <a:t>Network layer protocols</a:t>
            </a:r>
          </a:p>
          <a:p>
            <a:r>
              <a:rPr lang="en-MY" sz="2800" b="1" dirty="0"/>
              <a:t>Transport layer protocols</a:t>
            </a:r>
          </a:p>
          <a:p>
            <a:r>
              <a:rPr lang="en-MY" sz="2800" b="1" dirty="0"/>
              <a:t>Common upper layer protocols</a:t>
            </a:r>
          </a:p>
        </p:txBody>
      </p:sp>
      <p:sp>
        <p:nvSpPr>
          <p:cNvPr id="27"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94728656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2102-CB89-E009-0E32-2D95ADE13024}"/>
              </a:ext>
            </a:extLst>
          </p:cNvPr>
          <p:cNvSpPr>
            <a:spLocks noGrp="1"/>
          </p:cNvSpPr>
          <p:nvPr>
            <p:ph type="title"/>
          </p:nvPr>
        </p:nvSpPr>
        <p:spPr/>
        <p:txBody>
          <a:bodyPr/>
          <a:lstStyle/>
          <a:p>
            <a:r>
              <a:rPr lang="en-US" dirty="0"/>
              <a:t>TRAFFIC CLASSIFICATIONS</a:t>
            </a:r>
            <a:endParaRPr lang="en-MY" dirty="0"/>
          </a:p>
        </p:txBody>
      </p:sp>
      <p:graphicFrame>
        <p:nvGraphicFramePr>
          <p:cNvPr id="7" name="Content Placeholder 2">
            <a:extLst>
              <a:ext uri="{FF2B5EF4-FFF2-40B4-BE49-F238E27FC236}">
                <a16:creationId xmlns:a16="http://schemas.microsoft.com/office/drawing/2014/main" id="{50E9F04D-387E-A280-C395-018E412FE81E}"/>
              </a:ext>
            </a:extLst>
          </p:cNvPr>
          <p:cNvGraphicFramePr>
            <a:graphicFrameLocks noGrp="1"/>
          </p:cNvGraphicFramePr>
          <p:nvPr>
            <p:ph idx="1"/>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4567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F6FF-3C4E-7CF5-A2DF-4F88C3B2EE94}"/>
              </a:ext>
            </a:extLst>
          </p:cNvPr>
          <p:cNvSpPr>
            <a:spLocks noGrp="1"/>
          </p:cNvSpPr>
          <p:nvPr>
            <p:ph type="title"/>
          </p:nvPr>
        </p:nvSpPr>
        <p:spPr/>
        <p:txBody>
          <a:bodyPr/>
          <a:lstStyle/>
          <a:p>
            <a:r>
              <a:rPr lang="en-US" dirty="0"/>
              <a:t>UNICAST TRAFFIC</a:t>
            </a:r>
            <a:endParaRPr lang="en-MY" dirty="0"/>
          </a:p>
        </p:txBody>
      </p:sp>
      <p:sp>
        <p:nvSpPr>
          <p:cNvPr id="3" name="Content Placeholder 2">
            <a:extLst>
              <a:ext uri="{FF2B5EF4-FFF2-40B4-BE49-F238E27FC236}">
                <a16:creationId xmlns:a16="http://schemas.microsoft.com/office/drawing/2014/main" id="{72A7F933-C7FF-A4F0-936F-941CEBDA1AAA}"/>
              </a:ext>
            </a:extLst>
          </p:cNvPr>
          <p:cNvSpPr>
            <a:spLocks noGrp="1"/>
          </p:cNvSpPr>
          <p:nvPr>
            <p:ph idx="1"/>
          </p:nvPr>
        </p:nvSpPr>
        <p:spPr/>
        <p:txBody>
          <a:bodyPr/>
          <a:lstStyle/>
          <a:p>
            <a:r>
              <a:rPr lang="en-US" dirty="0"/>
              <a:t>Example :</a:t>
            </a:r>
          </a:p>
          <a:p>
            <a:pPr lvl="1"/>
            <a:r>
              <a:rPr lang="en-US" dirty="0"/>
              <a:t>Sending an email from your computer to a specific recipient's email address.</a:t>
            </a:r>
          </a:p>
          <a:p>
            <a:r>
              <a:rPr lang="en-US" dirty="0"/>
              <a:t>Explanation :</a:t>
            </a:r>
          </a:p>
          <a:p>
            <a:pPr lvl="1"/>
            <a:r>
              <a:rPr lang="en-US" dirty="0"/>
              <a:t> Unicast traffic is one-to-one communication. In this case, your computer sends the email to a single, specific destination, which is the recipient's email address.</a:t>
            </a:r>
          </a:p>
          <a:p>
            <a:pPr marL="0" indent="0">
              <a:buNone/>
            </a:pPr>
            <a:endParaRPr lang="en-MY" dirty="0"/>
          </a:p>
        </p:txBody>
      </p:sp>
    </p:spTree>
    <p:extLst>
      <p:ext uri="{BB962C8B-B14F-4D97-AF65-F5344CB8AC3E}">
        <p14:creationId xmlns:p14="http://schemas.microsoft.com/office/powerpoint/2010/main" val="3586418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131C-4679-0F4C-C4A1-799BB3A603D9}"/>
              </a:ext>
            </a:extLst>
          </p:cNvPr>
          <p:cNvSpPr>
            <a:spLocks noGrp="1"/>
          </p:cNvSpPr>
          <p:nvPr>
            <p:ph type="title"/>
          </p:nvPr>
        </p:nvSpPr>
        <p:spPr/>
        <p:txBody>
          <a:bodyPr/>
          <a:lstStyle/>
          <a:p>
            <a:r>
              <a:rPr lang="en-US" dirty="0"/>
              <a:t>BROADCAST TRAFFIC</a:t>
            </a:r>
            <a:endParaRPr lang="en-MY" dirty="0"/>
          </a:p>
        </p:txBody>
      </p:sp>
      <p:sp>
        <p:nvSpPr>
          <p:cNvPr id="3" name="Content Placeholder 2">
            <a:extLst>
              <a:ext uri="{FF2B5EF4-FFF2-40B4-BE49-F238E27FC236}">
                <a16:creationId xmlns:a16="http://schemas.microsoft.com/office/drawing/2014/main" id="{1C70B673-E686-453A-9FD0-660A47039A06}"/>
              </a:ext>
            </a:extLst>
          </p:cNvPr>
          <p:cNvSpPr>
            <a:spLocks noGrp="1"/>
          </p:cNvSpPr>
          <p:nvPr>
            <p:ph idx="1"/>
          </p:nvPr>
        </p:nvSpPr>
        <p:spPr/>
        <p:txBody>
          <a:bodyPr/>
          <a:lstStyle/>
          <a:p>
            <a:r>
              <a:rPr lang="en-US" dirty="0"/>
              <a:t>Example :</a:t>
            </a:r>
          </a:p>
          <a:p>
            <a:pPr lvl="1"/>
            <a:r>
              <a:rPr lang="en-US" dirty="0"/>
              <a:t>A computer sending a network discovery request (ARP - Address Resolution Protocol) to find the MAC address associated with an IP address on a local network.</a:t>
            </a:r>
          </a:p>
          <a:p>
            <a:r>
              <a:rPr lang="en-US" dirty="0"/>
              <a:t>Explanation :</a:t>
            </a:r>
          </a:p>
          <a:p>
            <a:pPr lvl="1"/>
            <a:r>
              <a:rPr lang="en-US" dirty="0"/>
              <a:t>Broadcast traffic is one-to-all communication within a local network segment. In this scenario, the requesting computer sends out a broadcast message, and all devices on the same network segment receive it. However, only the device with the matching IP address will respond.</a:t>
            </a:r>
          </a:p>
        </p:txBody>
      </p:sp>
    </p:spTree>
    <p:extLst>
      <p:ext uri="{BB962C8B-B14F-4D97-AF65-F5344CB8AC3E}">
        <p14:creationId xmlns:p14="http://schemas.microsoft.com/office/powerpoint/2010/main" val="1807265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D728-AE2E-2BA7-C487-FC01A4D0B2F6}"/>
              </a:ext>
            </a:extLst>
          </p:cNvPr>
          <p:cNvSpPr>
            <a:spLocks noGrp="1"/>
          </p:cNvSpPr>
          <p:nvPr>
            <p:ph type="title"/>
          </p:nvPr>
        </p:nvSpPr>
        <p:spPr/>
        <p:txBody>
          <a:bodyPr/>
          <a:lstStyle/>
          <a:p>
            <a:r>
              <a:rPr lang="en-US" dirty="0"/>
              <a:t>MULTICAST TRAFFIC</a:t>
            </a:r>
            <a:endParaRPr lang="en-MY" dirty="0"/>
          </a:p>
        </p:txBody>
      </p:sp>
      <p:sp>
        <p:nvSpPr>
          <p:cNvPr id="3" name="Content Placeholder 2">
            <a:extLst>
              <a:ext uri="{FF2B5EF4-FFF2-40B4-BE49-F238E27FC236}">
                <a16:creationId xmlns:a16="http://schemas.microsoft.com/office/drawing/2014/main" id="{24E8F62A-4E5E-EE17-BFAC-5BEED8E614FC}"/>
              </a:ext>
            </a:extLst>
          </p:cNvPr>
          <p:cNvSpPr>
            <a:spLocks noGrp="1"/>
          </p:cNvSpPr>
          <p:nvPr>
            <p:ph idx="1"/>
          </p:nvPr>
        </p:nvSpPr>
        <p:spPr/>
        <p:txBody>
          <a:bodyPr/>
          <a:lstStyle/>
          <a:p>
            <a:r>
              <a:rPr lang="en-US" dirty="0"/>
              <a:t>Example :</a:t>
            </a:r>
          </a:p>
          <a:p>
            <a:pPr lvl="1"/>
            <a:r>
              <a:rPr lang="en-US" dirty="0"/>
              <a:t>An IT department sends software updates to all computers in a corporate network.</a:t>
            </a:r>
          </a:p>
          <a:p>
            <a:r>
              <a:rPr lang="en-US" dirty="0"/>
              <a:t>Explanation :</a:t>
            </a:r>
          </a:p>
          <a:p>
            <a:pPr lvl="1"/>
            <a:r>
              <a:rPr lang="en-US" dirty="0"/>
              <a:t>Multicast can be used to efficiently distribute software updates to all devices in the network that need the update. This reduces network congestion and speeds up the update process.</a:t>
            </a:r>
            <a:endParaRPr lang="en-MY" dirty="0"/>
          </a:p>
        </p:txBody>
      </p:sp>
    </p:spTree>
    <p:extLst>
      <p:ext uri="{BB962C8B-B14F-4D97-AF65-F5344CB8AC3E}">
        <p14:creationId xmlns:p14="http://schemas.microsoft.com/office/powerpoint/2010/main" val="767530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12F4B3-E7F9-213F-9239-EF115485F990}"/>
              </a:ext>
            </a:extLst>
          </p:cNvPr>
          <p:cNvSpPr>
            <a:spLocks noGrp="1"/>
          </p:cNvSpPr>
          <p:nvPr>
            <p:ph type="title"/>
          </p:nvPr>
        </p:nvSpPr>
        <p:spPr>
          <a:xfrm>
            <a:off x="844476" y="1600199"/>
            <a:ext cx="3539266" cy="4297680"/>
          </a:xfrm>
        </p:spPr>
        <p:txBody>
          <a:bodyPr anchor="ctr">
            <a:normAutofit/>
          </a:bodyPr>
          <a:lstStyle/>
          <a:p>
            <a:r>
              <a:rPr lang="en-US"/>
              <a:t>INTRODUCTION TO WIRESHARK</a:t>
            </a:r>
            <a:endParaRPr lang="en-MY" dirty="0"/>
          </a:p>
        </p:txBody>
      </p:sp>
      <p:cxnSp>
        <p:nvCxnSpPr>
          <p:cNvPr id="23"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C6011D-066F-8B7C-87BA-75D018184D3B}"/>
              </a:ext>
            </a:extLst>
          </p:cNvPr>
          <p:cNvSpPr>
            <a:spLocks noGrp="1"/>
          </p:cNvSpPr>
          <p:nvPr>
            <p:ph idx="1"/>
          </p:nvPr>
        </p:nvSpPr>
        <p:spPr>
          <a:xfrm>
            <a:off x="4924851" y="0"/>
            <a:ext cx="6971874" cy="6696075"/>
          </a:xfrm>
        </p:spPr>
        <p:txBody>
          <a:bodyPr anchor="ctr">
            <a:normAutofit/>
          </a:bodyPr>
          <a:lstStyle/>
          <a:p>
            <a:pPr>
              <a:lnSpc>
                <a:spcPct val="110000"/>
              </a:lnSpc>
            </a:pPr>
            <a:r>
              <a:rPr lang="en-US" sz="2400" dirty="0"/>
              <a:t>popular network analysis tool that helps you inspect and understand data flow</a:t>
            </a:r>
          </a:p>
          <a:p>
            <a:pPr lvl="1">
              <a:lnSpc>
                <a:spcPct val="110000"/>
              </a:lnSpc>
            </a:pPr>
            <a:r>
              <a:rPr lang="en-US" sz="2400" dirty="0"/>
              <a:t>Packet Inspection</a:t>
            </a:r>
            <a:endParaRPr lang="en-MY" sz="2400" dirty="0"/>
          </a:p>
          <a:p>
            <a:pPr lvl="1">
              <a:lnSpc>
                <a:spcPct val="110000"/>
              </a:lnSpc>
            </a:pPr>
            <a:r>
              <a:rPr lang="en-MY" sz="2400" dirty="0"/>
              <a:t>Network Troubleshooting</a:t>
            </a:r>
          </a:p>
          <a:p>
            <a:pPr lvl="1">
              <a:lnSpc>
                <a:spcPct val="110000"/>
              </a:lnSpc>
            </a:pPr>
            <a:r>
              <a:rPr lang="en-MY" sz="2400" dirty="0"/>
              <a:t>Protocol Analysis</a:t>
            </a:r>
          </a:p>
          <a:p>
            <a:pPr lvl="1">
              <a:lnSpc>
                <a:spcPct val="110000"/>
              </a:lnSpc>
            </a:pPr>
            <a:r>
              <a:rPr lang="en-MY" sz="2400" dirty="0"/>
              <a:t>Traffic </a:t>
            </a:r>
            <a:r>
              <a:rPr lang="en-MY" sz="2400" dirty="0" err="1"/>
              <a:t>Monitorin</a:t>
            </a:r>
            <a:r>
              <a:rPr lang="en-US" sz="2400" dirty="0"/>
              <a:t>g</a:t>
            </a:r>
          </a:p>
          <a:p>
            <a:pPr lvl="1">
              <a:lnSpc>
                <a:spcPct val="110000"/>
              </a:lnSpc>
            </a:pPr>
            <a:r>
              <a:rPr lang="en-US" sz="2400" dirty="0"/>
              <a:t>Security Analysis</a:t>
            </a:r>
          </a:p>
          <a:p>
            <a:pPr lvl="1">
              <a:lnSpc>
                <a:spcPct val="110000"/>
              </a:lnSpc>
            </a:pPr>
            <a:r>
              <a:rPr lang="en-US" sz="2400" dirty="0"/>
              <a:t>Learning Tool</a:t>
            </a:r>
          </a:p>
          <a:p>
            <a:pPr lvl="1">
              <a:lnSpc>
                <a:spcPct val="110000"/>
              </a:lnSpc>
            </a:pPr>
            <a:r>
              <a:rPr lang="en-US" sz="2400" dirty="0"/>
              <a:t>User-Friendly Interface</a:t>
            </a:r>
          </a:p>
          <a:p>
            <a:pPr lvl="1">
              <a:lnSpc>
                <a:spcPct val="110000"/>
              </a:lnSpc>
            </a:pPr>
            <a:r>
              <a:rPr lang="en-MY" sz="2400" dirty="0"/>
              <a:t>Filtering</a:t>
            </a:r>
          </a:p>
          <a:p>
            <a:pPr lvl="1">
              <a:lnSpc>
                <a:spcPct val="110000"/>
              </a:lnSpc>
            </a:pPr>
            <a:r>
              <a:rPr lang="en-MY" sz="2400" dirty="0"/>
              <a:t>Open Source</a:t>
            </a:r>
          </a:p>
          <a:p>
            <a:pPr lvl="1">
              <a:lnSpc>
                <a:spcPct val="110000"/>
              </a:lnSpc>
            </a:pPr>
            <a:r>
              <a:rPr lang="en-MY" sz="2400" dirty="0"/>
              <a:t>Cross-Platform</a:t>
            </a:r>
          </a:p>
        </p:txBody>
      </p:sp>
    </p:spTree>
    <p:extLst>
      <p:ext uri="{BB962C8B-B14F-4D97-AF65-F5344CB8AC3E}">
        <p14:creationId xmlns:p14="http://schemas.microsoft.com/office/powerpoint/2010/main" val="3569302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Electronics protoboard">
            <a:extLst>
              <a:ext uri="{FF2B5EF4-FFF2-40B4-BE49-F238E27FC236}">
                <a16:creationId xmlns:a16="http://schemas.microsoft.com/office/drawing/2014/main" id="{AD2EED84-E9A3-A0A5-3C7B-760EA6AE50A5}"/>
              </a:ext>
            </a:extLst>
          </p:cNvPr>
          <p:cNvPicPr>
            <a:picLocks noChangeAspect="1"/>
          </p:cNvPicPr>
          <p:nvPr/>
        </p:nvPicPr>
        <p:blipFill rotWithShape="1">
          <a:blip r:embed="rId2">
            <a:duotone>
              <a:schemeClr val="bg2">
                <a:shade val="45000"/>
                <a:satMod val="135000"/>
              </a:schemeClr>
              <a:prstClr val="white"/>
            </a:duotone>
            <a:alphaModFix amt="50000"/>
          </a:blip>
          <a:srcRect t="15728" r="-1" b="-1"/>
          <a:stretch/>
        </p:blipFill>
        <p:spPr>
          <a:xfrm>
            <a:off x="305" y="10"/>
            <a:ext cx="12191695" cy="6857990"/>
          </a:xfrm>
          <a:prstGeom prst="rect">
            <a:avLst/>
          </a:prstGeom>
        </p:spPr>
      </p:pic>
      <p:cxnSp>
        <p:nvCxnSpPr>
          <p:cNvPr id="23" name="Straight Connector 10">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712AF25-0640-B803-376E-7C343B8CBA90}"/>
              </a:ext>
            </a:extLst>
          </p:cNvPr>
          <p:cNvSpPr>
            <a:spLocks noGrp="1"/>
          </p:cNvSpPr>
          <p:nvPr>
            <p:ph type="title"/>
          </p:nvPr>
        </p:nvSpPr>
        <p:spPr>
          <a:xfrm>
            <a:off x="1451579" y="804519"/>
            <a:ext cx="9603275" cy="1049235"/>
          </a:xfrm>
        </p:spPr>
        <p:txBody>
          <a:bodyPr>
            <a:normAutofit/>
          </a:bodyPr>
          <a:lstStyle/>
          <a:p>
            <a:r>
              <a:rPr lang="en-US" dirty="0"/>
              <a:t>INTRODUCTION TO WIRESHARK</a:t>
            </a:r>
            <a:endParaRPr lang="en-MY" dirty="0"/>
          </a:p>
        </p:txBody>
      </p:sp>
      <p:sp>
        <p:nvSpPr>
          <p:cNvPr id="24" name="Rectangle 12">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0C8029-A576-E5B7-AF6C-1BCCC7A80964}"/>
              </a:ext>
            </a:extLst>
          </p:cNvPr>
          <p:cNvSpPr>
            <a:spLocks noGrp="1"/>
          </p:cNvSpPr>
          <p:nvPr>
            <p:ph idx="1"/>
          </p:nvPr>
        </p:nvSpPr>
        <p:spPr>
          <a:xfrm>
            <a:off x="1451579" y="2015732"/>
            <a:ext cx="9603275" cy="4037749"/>
          </a:xfrm>
        </p:spPr>
        <p:txBody>
          <a:bodyPr>
            <a:normAutofit/>
          </a:bodyPr>
          <a:lstStyle/>
          <a:p>
            <a:r>
              <a:rPr lang="en-MY" dirty="0">
                <a:hlinkClick r:id="rId3"/>
              </a:rPr>
              <a:t>https://www.wireshark.org/</a:t>
            </a:r>
            <a:endParaRPr lang="en-MY" dirty="0"/>
          </a:p>
          <a:p>
            <a:r>
              <a:rPr lang="en-MY" dirty="0"/>
              <a:t>Capturing packets</a:t>
            </a:r>
          </a:p>
          <a:p>
            <a:pPr lvl="1"/>
            <a:r>
              <a:rPr lang="en-MY" dirty="0"/>
              <a:t>Saving and exporting capture files</a:t>
            </a:r>
          </a:p>
          <a:p>
            <a:pPr lvl="1"/>
            <a:r>
              <a:rPr lang="en-MY" dirty="0"/>
              <a:t>Merging capture file – Three methods of merging</a:t>
            </a:r>
          </a:p>
          <a:p>
            <a:r>
              <a:rPr lang="en-MY" dirty="0"/>
              <a:t>Packet Analysis</a:t>
            </a:r>
          </a:p>
          <a:p>
            <a:pPr lvl="1"/>
            <a:r>
              <a:rPr lang="en-MY" dirty="0"/>
              <a:t>Finding packets (Display , Hex, String)</a:t>
            </a:r>
          </a:p>
          <a:p>
            <a:pPr lvl="1"/>
            <a:r>
              <a:rPr lang="en-MY" dirty="0"/>
              <a:t>Marking Packets</a:t>
            </a:r>
          </a:p>
          <a:p>
            <a:pPr lvl="1"/>
            <a:r>
              <a:rPr lang="en-MY" dirty="0"/>
              <a:t>Printing Packets</a:t>
            </a:r>
          </a:p>
          <a:p>
            <a:pPr lvl="1"/>
            <a:r>
              <a:rPr lang="en-MY" dirty="0"/>
              <a:t>Time Display Formatting</a:t>
            </a:r>
          </a:p>
          <a:p>
            <a:pPr lvl="1"/>
            <a:endParaRPr lang="en-MY" dirty="0"/>
          </a:p>
          <a:p>
            <a:endParaRPr lang="en-MY" dirty="0"/>
          </a:p>
        </p:txBody>
      </p:sp>
      <p:pic>
        <p:nvPicPr>
          <p:cNvPr id="25" name="Picture 14">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16">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854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67950-8514-C4E6-7CBD-FD970AA25D3D}"/>
              </a:ext>
            </a:extLst>
          </p:cNvPr>
          <p:cNvSpPr>
            <a:spLocks noGrp="1"/>
          </p:cNvSpPr>
          <p:nvPr>
            <p:ph type="title"/>
          </p:nvPr>
        </p:nvSpPr>
        <p:spPr/>
        <p:txBody>
          <a:bodyPr/>
          <a:lstStyle/>
          <a:p>
            <a:r>
              <a:rPr lang="en-US" dirty="0"/>
              <a:t>COMMAND LINE PACKET ANALYSIS</a:t>
            </a:r>
            <a:endParaRPr lang="en-MY" dirty="0"/>
          </a:p>
        </p:txBody>
      </p:sp>
      <p:sp>
        <p:nvSpPr>
          <p:cNvPr id="3" name="Content Placeholder 2">
            <a:extLst>
              <a:ext uri="{FF2B5EF4-FFF2-40B4-BE49-F238E27FC236}">
                <a16:creationId xmlns:a16="http://schemas.microsoft.com/office/drawing/2014/main" id="{25FFD6C3-FD4C-BD86-C3CF-860DDC5147EF}"/>
              </a:ext>
            </a:extLst>
          </p:cNvPr>
          <p:cNvSpPr>
            <a:spLocks noGrp="1"/>
          </p:cNvSpPr>
          <p:nvPr>
            <p:ph idx="1"/>
          </p:nvPr>
        </p:nvSpPr>
        <p:spPr/>
        <p:txBody>
          <a:bodyPr/>
          <a:lstStyle/>
          <a:p>
            <a:r>
              <a:rPr lang="en-US" dirty="0"/>
              <a:t>Why command line?</a:t>
            </a:r>
          </a:p>
          <a:p>
            <a:pPr lvl="1"/>
            <a:r>
              <a:rPr lang="en-US" dirty="0" err="1"/>
              <a:t>wireshark</a:t>
            </a:r>
            <a:r>
              <a:rPr lang="en-US" dirty="0"/>
              <a:t> provides a lot of information at once. using command line tool, we can limit displayed information to only pertinent data, such as single line showing IP addresses.</a:t>
            </a:r>
          </a:p>
          <a:p>
            <a:pPr lvl="1"/>
            <a:r>
              <a:rPr lang="en-US" dirty="0"/>
              <a:t>best suited for filtering a packet capture file and providing the results directly to another tool using Unix pipes</a:t>
            </a:r>
          </a:p>
          <a:p>
            <a:pPr lvl="1"/>
            <a:r>
              <a:rPr lang="en-US" dirty="0"/>
              <a:t>dealing with large file in Wireshark will overload the RAM. we can use stream processing of packets using command line tools.</a:t>
            </a:r>
          </a:p>
          <a:p>
            <a:pPr lvl="1"/>
            <a:r>
              <a:rPr lang="en-US" dirty="0"/>
              <a:t>used in servers where there is no GUI</a:t>
            </a:r>
            <a:endParaRPr lang="en-MY" dirty="0"/>
          </a:p>
        </p:txBody>
      </p:sp>
    </p:spTree>
    <p:extLst>
      <p:ext uri="{BB962C8B-B14F-4D97-AF65-F5344CB8AC3E}">
        <p14:creationId xmlns:p14="http://schemas.microsoft.com/office/powerpoint/2010/main" val="1748424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71D-090C-09CB-6B9D-13D281646640}"/>
              </a:ext>
            </a:extLst>
          </p:cNvPr>
          <p:cNvSpPr>
            <a:spLocks noGrp="1"/>
          </p:cNvSpPr>
          <p:nvPr>
            <p:ph type="title"/>
          </p:nvPr>
        </p:nvSpPr>
        <p:spPr/>
        <p:txBody>
          <a:bodyPr/>
          <a:lstStyle/>
          <a:p>
            <a:r>
              <a:rPr lang="en-US" dirty="0"/>
              <a:t>INSTALLING TSHARK</a:t>
            </a:r>
            <a:endParaRPr lang="en-MY" dirty="0"/>
          </a:p>
        </p:txBody>
      </p:sp>
      <p:sp>
        <p:nvSpPr>
          <p:cNvPr id="3" name="Content Placeholder 2">
            <a:extLst>
              <a:ext uri="{FF2B5EF4-FFF2-40B4-BE49-F238E27FC236}">
                <a16:creationId xmlns:a16="http://schemas.microsoft.com/office/drawing/2014/main" id="{3551EAC9-1A17-E944-F34D-465A7B279838}"/>
              </a:ext>
            </a:extLst>
          </p:cNvPr>
          <p:cNvSpPr>
            <a:spLocks noGrp="1"/>
          </p:cNvSpPr>
          <p:nvPr>
            <p:ph idx="1"/>
          </p:nvPr>
        </p:nvSpPr>
        <p:spPr/>
        <p:txBody>
          <a:bodyPr/>
          <a:lstStyle/>
          <a:p>
            <a:r>
              <a:rPr lang="en-US" dirty="0"/>
              <a:t>Stored in same directory as Wireshark installation folder.</a:t>
            </a:r>
          </a:p>
          <a:p>
            <a:r>
              <a:rPr lang="en-US" dirty="0"/>
              <a:t>Capturing and saving packets</a:t>
            </a:r>
          </a:p>
          <a:p>
            <a:pPr lvl="1"/>
            <a:r>
              <a:rPr lang="en-US" dirty="0"/>
              <a:t>&gt; </a:t>
            </a:r>
            <a:r>
              <a:rPr lang="en-US" dirty="0" err="1"/>
              <a:t>tshark</a:t>
            </a:r>
            <a:r>
              <a:rPr lang="en-US" dirty="0"/>
              <a:t> –h (help menu)</a:t>
            </a:r>
          </a:p>
          <a:p>
            <a:pPr lvl="1"/>
            <a:r>
              <a:rPr lang="en-US" dirty="0"/>
              <a:t>&gt; </a:t>
            </a:r>
            <a:r>
              <a:rPr lang="en-US" dirty="0" err="1"/>
              <a:t>tshark</a:t>
            </a:r>
            <a:r>
              <a:rPr lang="en-US" dirty="0"/>
              <a:t> –D (list available interfaces)</a:t>
            </a:r>
          </a:p>
          <a:p>
            <a:pPr lvl="1"/>
            <a:r>
              <a:rPr lang="en-US" dirty="0"/>
              <a:t>&gt; </a:t>
            </a:r>
            <a:r>
              <a:rPr lang="en-US" dirty="0" err="1"/>
              <a:t>tshark</a:t>
            </a:r>
            <a:r>
              <a:rPr lang="en-US" dirty="0"/>
              <a:t> –</a:t>
            </a:r>
            <a:r>
              <a:rPr lang="en-US" dirty="0" err="1"/>
              <a:t>i</a:t>
            </a:r>
            <a:r>
              <a:rPr lang="en-US" dirty="0"/>
              <a:t> 2 (specify interface)</a:t>
            </a:r>
          </a:p>
          <a:p>
            <a:pPr lvl="1"/>
            <a:r>
              <a:rPr lang="en-US" dirty="0"/>
              <a:t>&gt; </a:t>
            </a:r>
            <a:r>
              <a:rPr lang="en-US" dirty="0" err="1"/>
              <a:t>tshark</a:t>
            </a:r>
            <a:r>
              <a:rPr lang="en-US" dirty="0"/>
              <a:t> –</a:t>
            </a:r>
            <a:r>
              <a:rPr lang="en-US" dirty="0" err="1"/>
              <a:t>i</a:t>
            </a:r>
            <a:r>
              <a:rPr lang="en-US" dirty="0"/>
              <a:t> 2 –w </a:t>
            </a:r>
            <a:r>
              <a:rPr lang="en-US" dirty="0" err="1"/>
              <a:t>packets.pcap</a:t>
            </a:r>
            <a:r>
              <a:rPr lang="en-US" dirty="0"/>
              <a:t> (write all packets captured in interface 2)</a:t>
            </a:r>
          </a:p>
        </p:txBody>
      </p:sp>
    </p:spTree>
    <p:extLst>
      <p:ext uri="{BB962C8B-B14F-4D97-AF65-F5344CB8AC3E}">
        <p14:creationId xmlns:p14="http://schemas.microsoft.com/office/powerpoint/2010/main" val="124625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Pipette adding DNA sample to a petri dish">
            <a:extLst>
              <a:ext uri="{FF2B5EF4-FFF2-40B4-BE49-F238E27FC236}">
                <a16:creationId xmlns:a16="http://schemas.microsoft.com/office/drawing/2014/main" id="{675C2DAE-0732-5991-4A67-2A830FB5B619}"/>
              </a:ext>
            </a:extLst>
          </p:cNvPr>
          <p:cNvPicPr>
            <a:picLocks noChangeAspect="1"/>
          </p:cNvPicPr>
          <p:nvPr/>
        </p:nvPicPr>
        <p:blipFill rotWithShape="1">
          <a:blip r:embed="rId3"/>
          <a:srcRect t="24998" r="-1" b="-1"/>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EFD7F-0091-4D8D-C208-8704A0E22F21}"/>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a:solidFill>
                  <a:srgbClr val="FFFFFE"/>
                </a:solidFill>
              </a:rPr>
              <a:t>PACKET ANALYSIS IN DEPTH</a:t>
            </a:r>
          </a:p>
        </p:txBody>
      </p:sp>
      <p:cxnSp>
        <p:nvCxnSpPr>
          <p:cNvPr id="19" name="Straight Connector 18">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89E4F8"/>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498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Sphere of mesh and nodes">
            <a:extLst>
              <a:ext uri="{FF2B5EF4-FFF2-40B4-BE49-F238E27FC236}">
                <a16:creationId xmlns:a16="http://schemas.microsoft.com/office/drawing/2014/main" id="{21D7C85C-CD61-D32F-5F84-53C57E390A02}"/>
              </a:ext>
            </a:extLst>
          </p:cNvPr>
          <p:cNvPicPr>
            <a:picLocks noChangeAspect="1"/>
          </p:cNvPicPr>
          <p:nvPr/>
        </p:nvPicPr>
        <p:blipFill rotWithShape="1">
          <a:blip r:embed="rId3"/>
          <a:srcRect t="2676" r="-1" b="22321"/>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9ABCA4-640D-8BE6-8AD6-8B8D3267D593}"/>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NETWORK LAYER PROTOCOLS</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3DDDF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149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035" name="Picture 1034">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37" name="Straight Connector 1036">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028" name="Picture 4" descr="Reliable communication but unreliable networks - Engineers Ireland">
            <a:extLst>
              <a:ext uri="{FF2B5EF4-FFF2-40B4-BE49-F238E27FC236}">
                <a16:creationId xmlns:a16="http://schemas.microsoft.com/office/drawing/2014/main" id="{702D8330-BB13-9520-86FA-C6E8E0FA8D1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9496" r="-1" b="10996"/>
          <a:stretch/>
        </p:blipFill>
        <p:spPr bwMode="auto">
          <a:xfrm>
            <a:off x="20" y="10"/>
            <a:ext cx="1219167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9D8B3-BFB3-0BE6-37EE-5394DD090BB8}"/>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Introduction to network protocols</a:t>
            </a:r>
          </a:p>
        </p:txBody>
      </p:sp>
      <p:cxnSp>
        <p:nvCxnSpPr>
          <p:cNvPr id="1043" name="Straight Connector 1042">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89F0F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4110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CPU with binary numbers and blueprint">
            <a:extLst>
              <a:ext uri="{FF2B5EF4-FFF2-40B4-BE49-F238E27FC236}">
                <a16:creationId xmlns:a16="http://schemas.microsoft.com/office/drawing/2014/main" id="{BF8CC5A6-7068-7CB4-88D5-3EB0F5786727}"/>
              </a:ext>
            </a:extLst>
          </p:cNvPr>
          <p:cNvPicPr>
            <a:picLocks noChangeAspect="1"/>
          </p:cNvPicPr>
          <p:nvPr/>
        </p:nvPicPr>
        <p:blipFill rotWithShape="1">
          <a:blip r:embed="rId3"/>
          <a:srcRect l="3"/>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C2168411-10C8-4F22-AD80-4F467066A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7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A6711-47DB-3C73-FA23-DE0F94AEAFF9}"/>
              </a:ext>
            </a:extLst>
          </p:cNvPr>
          <p:cNvSpPr>
            <a:spLocks noGrp="1"/>
          </p:cNvSpPr>
          <p:nvPr>
            <p:ph type="title"/>
          </p:nvPr>
        </p:nvSpPr>
        <p:spPr>
          <a:xfrm>
            <a:off x="807512" y="5239131"/>
            <a:ext cx="5279490" cy="960087"/>
          </a:xfrm>
        </p:spPr>
        <p:txBody>
          <a:bodyPr vert="horz" lIns="91440" tIns="45720" rIns="91440" bIns="45720" rtlCol="0" anchor="t">
            <a:normAutofit/>
          </a:bodyPr>
          <a:lstStyle/>
          <a:p>
            <a:pPr algn="r"/>
            <a:r>
              <a:rPr lang="en-US" sz="3000" dirty="0">
                <a:solidFill>
                  <a:srgbClr val="FFFFFE"/>
                </a:solidFill>
              </a:rPr>
              <a:t>ADDRESS RESOLUTION PROTOCOL</a:t>
            </a:r>
          </a:p>
        </p:txBody>
      </p:sp>
      <p:cxnSp>
        <p:nvCxnSpPr>
          <p:cNvPr id="19" name="Straight Connector 18">
            <a:extLst>
              <a:ext uri="{FF2B5EF4-FFF2-40B4-BE49-F238E27FC236}">
                <a16:creationId xmlns:a16="http://schemas.microsoft.com/office/drawing/2014/main" id="{676E868E-2D30-43CC-AAD1-727A709BE5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7511" y="5073596"/>
            <a:ext cx="5283196" cy="0"/>
          </a:xfrm>
          <a:prstGeom prst="line">
            <a:avLst/>
          </a:prstGeom>
          <a:ln w="31750">
            <a:solidFill>
              <a:srgbClr val="87ECF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7588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AAF7AC-CE5E-2450-B395-C2ECFA113ED8}"/>
              </a:ext>
            </a:extLst>
          </p:cNvPr>
          <p:cNvSpPr>
            <a:spLocks noGrp="1"/>
          </p:cNvSpPr>
          <p:nvPr>
            <p:ph type="title"/>
          </p:nvPr>
        </p:nvSpPr>
        <p:spPr>
          <a:xfrm>
            <a:off x="859208" y="2721734"/>
            <a:ext cx="2727813" cy="1414528"/>
          </a:xfrm>
        </p:spPr>
        <p:txBody>
          <a:bodyPr>
            <a:normAutofit/>
          </a:bodyPr>
          <a:lstStyle/>
          <a:p>
            <a:r>
              <a:rPr lang="en-US" dirty="0">
                <a:solidFill>
                  <a:srgbClr val="FFFFFF"/>
                </a:solidFill>
              </a:rPr>
              <a:t>ADDRESS RESOLUTION PROTOCOL</a:t>
            </a:r>
            <a:endParaRPr lang="en-MY" dirty="0">
              <a:solidFill>
                <a:srgbClr val="FFFFFF"/>
              </a:solidFill>
            </a:endParaRPr>
          </a:p>
        </p:txBody>
      </p:sp>
      <p:sp>
        <p:nvSpPr>
          <p:cNvPr id="3" name="Content Placeholder 2">
            <a:extLst>
              <a:ext uri="{FF2B5EF4-FFF2-40B4-BE49-F238E27FC236}">
                <a16:creationId xmlns:a16="http://schemas.microsoft.com/office/drawing/2014/main" id="{01693FB8-CD5C-3676-F47C-C73B1A8626CA}"/>
              </a:ext>
            </a:extLst>
          </p:cNvPr>
          <p:cNvSpPr>
            <a:spLocks noGrp="1"/>
          </p:cNvSpPr>
          <p:nvPr>
            <p:ph idx="1"/>
          </p:nvPr>
        </p:nvSpPr>
        <p:spPr>
          <a:xfrm>
            <a:off x="4648444" y="970766"/>
            <a:ext cx="7543253" cy="4916465"/>
          </a:xfrm>
        </p:spPr>
        <p:txBody>
          <a:bodyPr anchor="t">
            <a:noAutofit/>
          </a:bodyPr>
          <a:lstStyle/>
          <a:p>
            <a:pPr>
              <a:lnSpc>
                <a:spcPct val="110000"/>
              </a:lnSpc>
            </a:pPr>
            <a:r>
              <a:rPr lang="en-US" b="1" dirty="0"/>
              <a:t>Purpose</a:t>
            </a:r>
            <a:r>
              <a:rPr lang="en-US" dirty="0"/>
              <a:t>: ARP helps devices find each other's physical (MAC) addresses when they know each other's IP addresses.</a:t>
            </a:r>
          </a:p>
          <a:p>
            <a:pPr>
              <a:lnSpc>
                <a:spcPct val="110000"/>
              </a:lnSpc>
            </a:pPr>
            <a:r>
              <a:rPr lang="en-US" b="1" dirty="0"/>
              <a:t>Scenario</a:t>
            </a:r>
            <a:r>
              <a:rPr lang="en-US" dirty="0"/>
              <a:t>: Imagine two computers on the same network. They need to communicate. One knows the other's IP but not MAC. ARP helps find the MAC.</a:t>
            </a:r>
          </a:p>
          <a:p>
            <a:pPr>
              <a:lnSpc>
                <a:spcPct val="110000"/>
              </a:lnSpc>
            </a:pPr>
            <a:r>
              <a:rPr lang="en-US" b="1" dirty="0"/>
              <a:t>Process</a:t>
            </a:r>
            <a:r>
              <a:rPr lang="en-US" dirty="0"/>
              <a:t>:</a:t>
            </a:r>
          </a:p>
          <a:p>
            <a:pPr lvl="1">
              <a:lnSpc>
                <a:spcPct val="110000"/>
              </a:lnSpc>
            </a:pPr>
            <a:r>
              <a:rPr lang="en-US" sz="2000" dirty="0"/>
              <a:t>Computer A sends an ARP request: "Who has IP X.X.X.X?"</a:t>
            </a:r>
          </a:p>
          <a:p>
            <a:pPr lvl="1">
              <a:lnSpc>
                <a:spcPct val="110000"/>
              </a:lnSpc>
            </a:pPr>
            <a:r>
              <a:rPr lang="en-US" sz="2000" dirty="0"/>
              <a:t>All devices on the network listen.</a:t>
            </a:r>
          </a:p>
          <a:p>
            <a:pPr lvl="1">
              <a:lnSpc>
                <a:spcPct val="110000"/>
              </a:lnSpc>
            </a:pPr>
            <a:r>
              <a:rPr lang="en-US" sz="2000" dirty="0"/>
              <a:t>Computer B with IP X.X.X.X replies: "I have that IP. My MAC is YY:YY:YY:YY:YY:YY."</a:t>
            </a:r>
          </a:p>
          <a:p>
            <a:pPr lvl="1">
              <a:lnSpc>
                <a:spcPct val="110000"/>
              </a:lnSpc>
            </a:pPr>
            <a:r>
              <a:rPr lang="en-US" sz="2000" dirty="0"/>
              <a:t>Computer A gets the MAC.</a:t>
            </a:r>
          </a:p>
          <a:p>
            <a:pPr>
              <a:lnSpc>
                <a:spcPct val="110000"/>
              </a:lnSpc>
            </a:pPr>
            <a:r>
              <a:rPr lang="en-US" b="1" dirty="0"/>
              <a:t>Result</a:t>
            </a:r>
            <a:r>
              <a:rPr lang="en-US" dirty="0"/>
              <a:t>: Now A knows B's MAC, so they can send data directly.</a:t>
            </a:r>
          </a:p>
          <a:p>
            <a:pPr>
              <a:lnSpc>
                <a:spcPct val="110000"/>
              </a:lnSpc>
            </a:pPr>
            <a:r>
              <a:rPr lang="en-US" b="1" dirty="0"/>
              <a:t>Efficiency</a:t>
            </a:r>
            <a:r>
              <a:rPr lang="en-US" dirty="0"/>
              <a:t>: ARP helps devices avoid broadcasting data to all devices on the network, making communication more efficient.</a:t>
            </a:r>
            <a:endParaRPr lang="en-MY" dirty="0"/>
          </a:p>
        </p:txBody>
      </p:sp>
    </p:spTree>
    <p:extLst>
      <p:ext uri="{BB962C8B-B14F-4D97-AF65-F5344CB8AC3E}">
        <p14:creationId xmlns:p14="http://schemas.microsoft.com/office/powerpoint/2010/main" val="2044626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033" name="Picture 1032">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35" name="Straight Connector 1034">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2AA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RP Protocol Packet Format - GeeksforGeeks">
            <a:extLst>
              <a:ext uri="{FF2B5EF4-FFF2-40B4-BE49-F238E27FC236}">
                <a16:creationId xmlns:a16="http://schemas.microsoft.com/office/drawing/2014/main" id="{2F2EFDDF-4075-B4BB-B951-A6F146F208C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53445" y="643467"/>
            <a:ext cx="928511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001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22"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5" name="Picture 4" descr="Purple feathers">
            <a:extLst>
              <a:ext uri="{FF2B5EF4-FFF2-40B4-BE49-F238E27FC236}">
                <a16:creationId xmlns:a16="http://schemas.microsoft.com/office/drawing/2014/main" id="{1FC1FF1D-0DB5-FD1C-A453-C581E35FAEAD}"/>
              </a:ext>
            </a:extLst>
          </p:cNvPr>
          <p:cNvPicPr>
            <a:picLocks noChangeAspect="1"/>
          </p:cNvPicPr>
          <p:nvPr/>
        </p:nvPicPr>
        <p:blipFill rotWithShape="1">
          <a:blip r:embed="rId3"/>
          <a:srcRect t="15728" r="-1" b="-1"/>
          <a:stretch/>
        </p:blipFill>
        <p:spPr>
          <a:xfrm>
            <a:off x="20" y="10"/>
            <a:ext cx="12191675" cy="6857990"/>
          </a:xfrm>
          <a:prstGeom prst="rect">
            <a:avLst/>
          </a:prstGeom>
        </p:spPr>
      </p:pic>
      <p:sp>
        <p:nvSpPr>
          <p:cNvPr id="26" name="Rectangle 16">
            <a:extLst>
              <a:ext uri="{FF2B5EF4-FFF2-40B4-BE49-F238E27FC236}">
                <a16:creationId xmlns:a16="http://schemas.microsoft.com/office/drawing/2014/main" id="{CD1E95A3-8161-4F0A-A121-DECD04A93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7589"/>
            <a:ext cx="8295215" cy="1452930"/>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1FB85-3718-FAC9-C60C-74C4EF424EAD}"/>
              </a:ext>
            </a:extLst>
          </p:cNvPr>
          <p:cNvSpPr>
            <a:spLocks noGrp="1"/>
          </p:cNvSpPr>
          <p:nvPr>
            <p:ph type="title"/>
          </p:nvPr>
        </p:nvSpPr>
        <p:spPr>
          <a:xfrm>
            <a:off x="1293993" y="5241371"/>
            <a:ext cx="6835556" cy="954556"/>
          </a:xfrm>
        </p:spPr>
        <p:txBody>
          <a:bodyPr vert="horz" lIns="91440" tIns="45720" rIns="91440" bIns="45720" rtlCol="0" anchor="t">
            <a:normAutofit/>
          </a:bodyPr>
          <a:lstStyle/>
          <a:p>
            <a:pPr algn="r"/>
            <a:r>
              <a:rPr lang="en-US">
                <a:solidFill>
                  <a:srgbClr val="FFFFFE"/>
                </a:solidFill>
              </a:rPr>
              <a:t>INTERNET PROTOCOL</a:t>
            </a:r>
          </a:p>
        </p:txBody>
      </p:sp>
      <p:cxnSp>
        <p:nvCxnSpPr>
          <p:cNvPr id="27" name="Straight Connector 18">
            <a:extLst>
              <a:ext uri="{FF2B5EF4-FFF2-40B4-BE49-F238E27FC236}">
                <a16:creationId xmlns:a16="http://schemas.microsoft.com/office/drawing/2014/main" id="{DA0AC9CE-43F0-435C-BD6C-70E61E1B27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990" y="5075836"/>
            <a:ext cx="6832499" cy="0"/>
          </a:xfrm>
          <a:prstGeom prst="line">
            <a:avLst/>
          </a:prstGeom>
          <a:ln w="31750">
            <a:solidFill>
              <a:srgbClr val="7F78D7"/>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0764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FC6A-0636-4CC9-AE99-542EB509E0C2}"/>
              </a:ext>
            </a:extLst>
          </p:cNvPr>
          <p:cNvSpPr>
            <a:spLocks noGrp="1"/>
          </p:cNvSpPr>
          <p:nvPr>
            <p:ph type="title"/>
          </p:nvPr>
        </p:nvSpPr>
        <p:spPr>
          <a:xfrm>
            <a:off x="1451579" y="804519"/>
            <a:ext cx="9603275" cy="1049235"/>
          </a:xfrm>
        </p:spPr>
        <p:txBody>
          <a:bodyPr>
            <a:normAutofit/>
          </a:bodyPr>
          <a:lstStyle/>
          <a:p>
            <a:r>
              <a:rPr lang="en-US" dirty="0"/>
              <a:t>INTERNET PROTOCOL</a:t>
            </a:r>
            <a:endParaRPr lang="en-MY" dirty="0"/>
          </a:p>
        </p:txBody>
      </p:sp>
      <p:sp>
        <p:nvSpPr>
          <p:cNvPr id="3" name="Content Placeholder 2">
            <a:extLst>
              <a:ext uri="{FF2B5EF4-FFF2-40B4-BE49-F238E27FC236}">
                <a16:creationId xmlns:a16="http://schemas.microsoft.com/office/drawing/2014/main" id="{8B433616-1515-A365-77EA-C355A3B8ECEE}"/>
              </a:ext>
            </a:extLst>
          </p:cNvPr>
          <p:cNvSpPr>
            <a:spLocks noGrp="1"/>
          </p:cNvSpPr>
          <p:nvPr>
            <p:ph idx="1"/>
          </p:nvPr>
        </p:nvSpPr>
        <p:spPr>
          <a:xfrm>
            <a:off x="1451579" y="2015734"/>
            <a:ext cx="6195784" cy="3450613"/>
          </a:xfrm>
        </p:spPr>
        <p:txBody>
          <a:bodyPr>
            <a:normAutofit/>
          </a:bodyPr>
          <a:lstStyle/>
          <a:p>
            <a:pPr>
              <a:lnSpc>
                <a:spcPct val="110000"/>
              </a:lnSpc>
            </a:pPr>
            <a:r>
              <a:rPr lang="en-US" sz="1300" dirty="0"/>
              <a:t>Fundamental communication protocol used for routing and addressing data packets across networks, including the Internet.</a:t>
            </a:r>
          </a:p>
          <a:p>
            <a:pPr lvl="1">
              <a:lnSpc>
                <a:spcPct val="110000"/>
              </a:lnSpc>
            </a:pPr>
            <a:r>
              <a:rPr lang="en-US" sz="1300" b="1" dirty="0"/>
              <a:t>Routing:</a:t>
            </a:r>
            <a:r>
              <a:rPr lang="en-US" sz="1300" dirty="0"/>
              <a:t> Guides data packets from sender to receiver across networks.</a:t>
            </a:r>
          </a:p>
          <a:p>
            <a:pPr lvl="1">
              <a:lnSpc>
                <a:spcPct val="110000"/>
              </a:lnSpc>
            </a:pPr>
            <a:r>
              <a:rPr lang="en-US" sz="1300" b="1" dirty="0"/>
              <a:t>Addressing</a:t>
            </a:r>
            <a:r>
              <a:rPr lang="en-US" sz="1300" dirty="0"/>
              <a:t>: Gives each device a unique IP address for identification.</a:t>
            </a:r>
          </a:p>
          <a:p>
            <a:pPr lvl="1">
              <a:lnSpc>
                <a:spcPct val="110000"/>
              </a:lnSpc>
            </a:pPr>
            <a:r>
              <a:rPr lang="en-US" sz="1300" b="1" dirty="0"/>
              <a:t>Encapsulation</a:t>
            </a:r>
            <a:r>
              <a:rPr lang="en-US" sz="1300" dirty="0"/>
              <a:t>: Wraps data for transmission, includes routing info.</a:t>
            </a:r>
          </a:p>
          <a:p>
            <a:pPr lvl="1">
              <a:lnSpc>
                <a:spcPct val="110000"/>
              </a:lnSpc>
            </a:pPr>
            <a:r>
              <a:rPr lang="en-US" sz="1300" b="1" dirty="0"/>
              <a:t>Fragmentation</a:t>
            </a:r>
            <a:r>
              <a:rPr lang="en-US" sz="1300" dirty="0"/>
              <a:t>: Splits large data into smaller packets for efficient travel.</a:t>
            </a:r>
          </a:p>
          <a:p>
            <a:pPr lvl="1">
              <a:lnSpc>
                <a:spcPct val="110000"/>
              </a:lnSpc>
            </a:pPr>
            <a:r>
              <a:rPr lang="en-US" sz="1300" b="1" dirty="0"/>
              <a:t>Global Reach</a:t>
            </a:r>
            <a:r>
              <a:rPr lang="en-US" sz="1300" dirty="0"/>
              <a:t>: Enables communication between devices worldwide.</a:t>
            </a:r>
          </a:p>
          <a:p>
            <a:pPr lvl="1">
              <a:lnSpc>
                <a:spcPct val="110000"/>
              </a:lnSpc>
            </a:pPr>
            <a:r>
              <a:rPr lang="en-US" sz="1300" b="1" dirty="0"/>
              <a:t>Networking Layer</a:t>
            </a:r>
            <a:r>
              <a:rPr lang="en-US" sz="1300" dirty="0"/>
              <a:t>: Works in the background, abstracts network complexities.</a:t>
            </a:r>
          </a:p>
          <a:p>
            <a:pPr lvl="1">
              <a:lnSpc>
                <a:spcPct val="110000"/>
              </a:lnSpc>
            </a:pPr>
            <a:r>
              <a:rPr lang="en-US" sz="1300" dirty="0"/>
              <a:t>IPv4 &amp; IPv6:Two versions; IPv6 for more addresses.</a:t>
            </a:r>
          </a:p>
          <a:p>
            <a:pPr lvl="1">
              <a:lnSpc>
                <a:spcPct val="110000"/>
              </a:lnSpc>
            </a:pPr>
            <a:r>
              <a:rPr lang="en-US" sz="1300" b="1" dirty="0"/>
              <a:t>Routing Algorithms</a:t>
            </a:r>
            <a:r>
              <a:rPr lang="en-US" sz="1300" dirty="0"/>
              <a:t>: Decides best paths for packet delivery.</a:t>
            </a:r>
          </a:p>
          <a:p>
            <a:pPr lvl="1">
              <a:lnSpc>
                <a:spcPct val="110000"/>
              </a:lnSpc>
            </a:pPr>
            <a:r>
              <a:rPr lang="en-US" sz="1300" b="1" dirty="0"/>
              <a:t>QoS</a:t>
            </a:r>
            <a:r>
              <a:rPr lang="en-US" sz="1300" dirty="0"/>
              <a:t>: Prioritizes traffic for better service.</a:t>
            </a:r>
          </a:p>
        </p:txBody>
      </p:sp>
      <p:pic>
        <p:nvPicPr>
          <p:cNvPr id="7" name="Graphic 6" descr="Wireless">
            <a:extLst>
              <a:ext uri="{FF2B5EF4-FFF2-40B4-BE49-F238E27FC236}">
                <a16:creationId xmlns:a16="http://schemas.microsoft.com/office/drawing/2014/main" id="{13A6640C-637A-626C-AD4E-97FF63E508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8756" y="2277991"/>
            <a:ext cx="2926098" cy="2926098"/>
          </a:xfrm>
          <a:prstGeom prst="rect">
            <a:avLst/>
          </a:prstGeom>
        </p:spPr>
      </p:pic>
    </p:spTree>
    <p:extLst>
      <p:ext uri="{BB962C8B-B14F-4D97-AF65-F5344CB8AC3E}">
        <p14:creationId xmlns:p14="http://schemas.microsoft.com/office/powerpoint/2010/main" val="2434208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2057" name="Picture 2056">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59" name="Straight Connector 2058">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2061" name="Rectangle 2060">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5AF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ptions Field in IPv4 Header - GeeksforGeeks">
            <a:extLst>
              <a:ext uri="{FF2B5EF4-FFF2-40B4-BE49-F238E27FC236}">
                <a16:creationId xmlns:a16="http://schemas.microsoft.com/office/drawing/2014/main" id="{0C4AAE54-FC24-BCA4-3216-4D97162FE5D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87198" y="643467"/>
            <a:ext cx="1081760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606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0B1E69-22CB-64E5-91EA-9FF609905B64}"/>
              </a:ext>
            </a:extLst>
          </p:cNvPr>
          <p:cNvSpPr>
            <a:spLocks noGrp="1"/>
          </p:cNvSpPr>
          <p:nvPr>
            <p:ph type="title"/>
          </p:nvPr>
        </p:nvSpPr>
        <p:spPr>
          <a:xfrm>
            <a:off x="1451579" y="804519"/>
            <a:ext cx="9603275" cy="1049235"/>
          </a:xfrm>
        </p:spPr>
        <p:txBody>
          <a:bodyPr>
            <a:normAutofit/>
          </a:bodyPr>
          <a:lstStyle/>
          <a:p>
            <a:r>
              <a:rPr lang="en-US" dirty="0"/>
              <a:t>IPv4 vs IPv6</a:t>
            </a:r>
            <a:endParaRPr lang="en-MY" dirty="0"/>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679D5225-2E7E-BE81-AEC5-B140FAF3A063}"/>
              </a:ext>
            </a:extLst>
          </p:cNvPr>
          <p:cNvGraphicFramePr>
            <a:graphicFrameLocks noGrp="1"/>
          </p:cNvGraphicFramePr>
          <p:nvPr>
            <p:ph idx="1"/>
            <p:extLst>
              <p:ext uri="{D42A27DB-BD31-4B8C-83A1-F6EECF244321}">
                <p14:modId xmlns:p14="http://schemas.microsoft.com/office/powerpoint/2010/main" val="1048198994"/>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1690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B0EA-DDE3-5989-C739-9EA2663C7B77}"/>
              </a:ext>
            </a:extLst>
          </p:cNvPr>
          <p:cNvSpPr>
            <a:spLocks noGrp="1"/>
          </p:cNvSpPr>
          <p:nvPr>
            <p:ph type="title"/>
          </p:nvPr>
        </p:nvSpPr>
        <p:spPr/>
        <p:txBody>
          <a:bodyPr/>
          <a:lstStyle/>
          <a:p>
            <a:r>
              <a:rPr lang="en-US" dirty="0"/>
              <a:t>ipv4 vs ipv6</a:t>
            </a:r>
            <a:endParaRPr lang="en-MY" dirty="0"/>
          </a:p>
        </p:txBody>
      </p:sp>
      <p:sp>
        <p:nvSpPr>
          <p:cNvPr id="3" name="Content Placeholder 2">
            <a:extLst>
              <a:ext uri="{FF2B5EF4-FFF2-40B4-BE49-F238E27FC236}">
                <a16:creationId xmlns:a16="http://schemas.microsoft.com/office/drawing/2014/main" id="{01783AC9-776F-F24B-EF2D-47F159058C88}"/>
              </a:ext>
            </a:extLst>
          </p:cNvPr>
          <p:cNvSpPr>
            <a:spLocks noGrp="1"/>
          </p:cNvSpPr>
          <p:nvPr>
            <p:ph idx="1"/>
          </p:nvPr>
        </p:nvSpPr>
        <p:spPr/>
        <p:txBody>
          <a:bodyPr/>
          <a:lstStyle/>
          <a:p>
            <a:r>
              <a:rPr lang="en-US" dirty="0"/>
              <a:t>Security and Authentication</a:t>
            </a:r>
          </a:p>
          <a:p>
            <a:pPr lvl="1"/>
            <a:r>
              <a:rPr lang="en-US" dirty="0"/>
              <a:t>IPv4 : Security feature like IPsec (Internet Protocol Security) are optional and added later.</a:t>
            </a:r>
          </a:p>
          <a:p>
            <a:pPr lvl="1"/>
            <a:r>
              <a:rPr lang="en-US" dirty="0"/>
              <a:t>IPv6 : IPsec support built into IPv6</a:t>
            </a:r>
          </a:p>
          <a:p>
            <a:r>
              <a:rPr lang="en-MY" dirty="0"/>
              <a:t>Auto Configuration</a:t>
            </a:r>
          </a:p>
          <a:p>
            <a:pPr lvl="1"/>
            <a:r>
              <a:rPr lang="en-MY" dirty="0"/>
              <a:t>IPv4 : </a:t>
            </a:r>
            <a:r>
              <a:rPr lang="en-US" dirty="0"/>
              <a:t> DHCP (Dynamic Host Configuration Protocol) is commonly used for automatic IP address assignment.</a:t>
            </a:r>
            <a:endParaRPr lang="en-MY" dirty="0"/>
          </a:p>
          <a:p>
            <a:pPr lvl="1"/>
            <a:r>
              <a:rPr lang="en-MY" dirty="0"/>
              <a:t>IPv6 : </a:t>
            </a:r>
            <a:r>
              <a:rPr lang="en-US" dirty="0"/>
              <a:t>includes built-in support for stateless auto-configuration, allowing devices to generate their own addresses without relying on a central DHCP server.</a:t>
            </a:r>
            <a:endParaRPr lang="en-MY" dirty="0"/>
          </a:p>
        </p:txBody>
      </p:sp>
    </p:spTree>
    <p:extLst>
      <p:ext uri="{BB962C8B-B14F-4D97-AF65-F5344CB8AC3E}">
        <p14:creationId xmlns:p14="http://schemas.microsoft.com/office/powerpoint/2010/main" val="3157577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Abstract green lights">
            <a:extLst>
              <a:ext uri="{FF2B5EF4-FFF2-40B4-BE49-F238E27FC236}">
                <a16:creationId xmlns:a16="http://schemas.microsoft.com/office/drawing/2014/main" id="{9CF9CE83-E3B4-A647-C629-EEAAB6A26E95}"/>
              </a:ext>
            </a:extLst>
          </p:cNvPr>
          <p:cNvPicPr>
            <a:picLocks noChangeAspect="1"/>
          </p:cNvPicPr>
          <p:nvPr/>
        </p:nvPicPr>
        <p:blipFill rotWithShape="1">
          <a:blip r:embed="rId3"/>
          <a:srcRect t="11395" r="-1" b="13603"/>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C2168411-10C8-4F22-AD80-4F467066A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7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25F77-8222-1027-5F9E-1D3F6D395C9A}"/>
              </a:ext>
            </a:extLst>
          </p:cNvPr>
          <p:cNvSpPr>
            <a:spLocks noGrp="1"/>
          </p:cNvSpPr>
          <p:nvPr>
            <p:ph type="title"/>
          </p:nvPr>
        </p:nvSpPr>
        <p:spPr>
          <a:xfrm>
            <a:off x="807512" y="5239131"/>
            <a:ext cx="5279490" cy="960087"/>
          </a:xfrm>
        </p:spPr>
        <p:txBody>
          <a:bodyPr vert="horz" lIns="91440" tIns="45720" rIns="91440" bIns="45720" rtlCol="0" anchor="t">
            <a:normAutofit/>
          </a:bodyPr>
          <a:lstStyle/>
          <a:p>
            <a:pPr algn="r"/>
            <a:r>
              <a:rPr lang="en-US" sz="3000" dirty="0">
                <a:solidFill>
                  <a:srgbClr val="FFFFFE"/>
                </a:solidFill>
              </a:rPr>
              <a:t>INTERNET CONTROL MESSAGE PROTOCOL</a:t>
            </a:r>
          </a:p>
        </p:txBody>
      </p:sp>
      <p:cxnSp>
        <p:nvCxnSpPr>
          <p:cNvPr id="19" name="Straight Connector 18">
            <a:extLst>
              <a:ext uri="{FF2B5EF4-FFF2-40B4-BE49-F238E27FC236}">
                <a16:creationId xmlns:a16="http://schemas.microsoft.com/office/drawing/2014/main" id="{676E868E-2D30-43CC-AAD1-727A709BE5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7511" y="5073596"/>
            <a:ext cx="5283196" cy="0"/>
          </a:xfrm>
          <a:prstGeom prst="line">
            <a:avLst/>
          </a:prstGeom>
          <a:ln w="31750">
            <a:solidFill>
              <a:srgbClr val="7CC50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504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C280-9F9F-1351-4AEF-D3ABA0B70640}"/>
              </a:ext>
            </a:extLst>
          </p:cNvPr>
          <p:cNvSpPr>
            <a:spLocks noGrp="1"/>
          </p:cNvSpPr>
          <p:nvPr>
            <p:ph type="title"/>
          </p:nvPr>
        </p:nvSpPr>
        <p:spPr/>
        <p:txBody>
          <a:bodyPr/>
          <a:lstStyle/>
          <a:p>
            <a:r>
              <a:rPr lang="en-US" dirty="0"/>
              <a:t>INTERNET CONTROL MESSAGE PROTOCOL</a:t>
            </a:r>
            <a:endParaRPr lang="en-MY" dirty="0"/>
          </a:p>
        </p:txBody>
      </p:sp>
      <p:sp>
        <p:nvSpPr>
          <p:cNvPr id="3" name="Content Placeholder 2">
            <a:extLst>
              <a:ext uri="{FF2B5EF4-FFF2-40B4-BE49-F238E27FC236}">
                <a16:creationId xmlns:a16="http://schemas.microsoft.com/office/drawing/2014/main" id="{029A2B8B-860D-AF5E-7499-422C2971B02E}"/>
              </a:ext>
            </a:extLst>
          </p:cNvPr>
          <p:cNvSpPr>
            <a:spLocks noGrp="1"/>
          </p:cNvSpPr>
          <p:nvPr>
            <p:ph idx="1"/>
          </p:nvPr>
        </p:nvSpPr>
        <p:spPr/>
        <p:txBody>
          <a:bodyPr/>
          <a:lstStyle/>
          <a:p>
            <a:r>
              <a:rPr lang="en-US" dirty="0"/>
              <a:t>Used to send error messages and operational information about network conditions.</a:t>
            </a:r>
          </a:p>
          <a:p>
            <a:r>
              <a:rPr lang="en-US" dirty="0"/>
              <a:t>Common uses of ICMP :</a:t>
            </a:r>
          </a:p>
          <a:p>
            <a:pPr lvl="1"/>
            <a:r>
              <a:rPr lang="en-US" dirty="0"/>
              <a:t>Ping</a:t>
            </a:r>
          </a:p>
          <a:p>
            <a:pPr lvl="1"/>
            <a:r>
              <a:rPr lang="en-US" dirty="0"/>
              <a:t>Error reporting</a:t>
            </a:r>
          </a:p>
          <a:p>
            <a:pPr lvl="1"/>
            <a:r>
              <a:rPr lang="en-US" dirty="0"/>
              <a:t>Network diagnostic – RTT</a:t>
            </a:r>
          </a:p>
          <a:p>
            <a:pPr lvl="1"/>
            <a:r>
              <a:rPr lang="en-US" dirty="0"/>
              <a:t>Path MTU Discovery</a:t>
            </a:r>
          </a:p>
          <a:p>
            <a:pPr lvl="1"/>
            <a:r>
              <a:rPr lang="en-US" dirty="0"/>
              <a:t>Router Discovery</a:t>
            </a:r>
            <a:endParaRPr lang="en-MY" dirty="0"/>
          </a:p>
        </p:txBody>
      </p:sp>
    </p:spTree>
    <p:extLst>
      <p:ext uri="{BB962C8B-B14F-4D97-AF65-F5344CB8AC3E}">
        <p14:creationId xmlns:p14="http://schemas.microsoft.com/office/powerpoint/2010/main" val="2646384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7017-F3DB-31A4-23D6-3BAEF5068969}"/>
              </a:ext>
            </a:extLst>
          </p:cNvPr>
          <p:cNvSpPr>
            <a:spLocks noGrp="1"/>
          </p:cNvSpPr>
          <p:nvPr>
            <p:ph type="title"/>
          </p:nvPr>
        </p:nvSpPr>
        <p:spPr/>
        <p:txBody>
          <a:bodyPr/>
          <a:lstStyle/>
          <a:p>
            <a:r>
              <a:rPr lang="en-US" dirty="0"/>
              <a:t>NETWORK COMMUNICATION</a:t>
            </a:r>
            <a:endParaRPr lang="en-MY" dirty="0"/>
          </a:p>
        </p:txBody>
      </p:sp>
      <p:sp>
        <p:nvSpPr>
          <p:cNvPr id="3" name="Content Placeholder 2">
            <a:extLst>
              <a:ext uri="{FF2B5EF4-FFF2-40B4-BE49-F238E27FC236}">
                <a16:creationId xmlns:a16="http://schemas.microsoft.com/office/drawing/2014/main" id="{1C8F971F-0FBF-3F6F-EB54-DE090F82E065}"/>
              </a:ext>
            </a:extLst>
          </p:cNvPr>
          <p:cNvSpPr>
            <a:spLocks noGrp="1"/>
          </p:cNvSpPr>
          <p:nvPr>
            <p:ph idx="1"/>
          </p:nvPr>
        </p:nvSpPr>
        <p:spPr/>
        <p:txBody>
          <a:bodyPr/>
          <a:lstStyle/>
          <a:p>
            <a:r>
              <a:rPr lang="en-US" dirty="0"/>
              <a:t>refers to exchange of data and information between multiple devices, systems, or entities over a network, which can be a local network (LAN) or a wide area network (WAN) like the Internet.</a:t>
            </a:r>
          </a:p>
          <a:p>
            <a:r>
              <a:rPr lang="en-US" dirty="0"/>
              <a:t>this communication enables devices to share data, resources, and services, allowing users to access remote information, collaborate and perform various tasks.</a:t>
            </a:r>
            <a:endParaRPr lang="en-MY" dirty="0"/>
          </a:p>
        </p:txBody>
      </p:sp>
    </p:spTree>
    <p:extLst>
      <p:ext uri="{BB962C8B-B14F-4D97-AF65-F5344CB8AC3E}">
        <p14:creationId xmlns:p14="http://schemas.microsoft.com/office/powerpoint/2010/main" val="2900323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3081" name="Picture 308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83" name="Straight Connector 308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3085" name="Rectangle 3084">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3CA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nternet Control Message Protocol (ICMP) - GeeksforGeeks">
            <a:extLst>
              <a:ext uri="{FF2B5EF4-FFF2-40B4-BE49-F238E27FC236}">
                <a16:creationId xmlns:a16="http://schemas.microsoft.com/office/drawing/2014/main" id="{071D4D6C-F194-5E8E-E6AA-A826F53D1FB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602402"/>
            <a:ext cx="10905066" cy="3653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341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22"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5" name="Picture 4" descr="Boxes and roller conveyor">
            <a:extLst>
              <a:ext uri="{FF2B5EF4-FFF2-40B4-BE49-F238E27FC236}">
                <a16:creationId xmlns:a16="http://schemas.microsoft.com/office/drawing/2014/main" id="{1C1FCFF9-4B7B-430D-DC6A-62CD9E3510DD}"/>
              </a:ext>
            </a:extLst>
          </p:cNvPr>
          <p:cNvPicPr>
            <a:picLocks noChangeAspect="1"/>
          </p:cNvPicPr>
          <p:nvPr/>
        </p:nvPicPr>
        <p:blipFill rotWithShape="1">
          <a:blip r:embed="rId3"/>
          <a:srcRect t="6057" r="-1" b="18940"/>
          <a:stretch/>
        </p:blipFill>
        <p:spPr>
          <a:xfrm>
            <a:off x="2" y="10"/>
            <a:ext cx="12191695" cy="6857990"/>
          </a:xfrm>
          <a:prstGeom prst="rect">
            <a:avLst/>
          </a:prstGeom>
        </p:spPr>
      </p:pic>
      <p:sp>
        <p:nvSpPr>
          <p:cNvPr id="26" name="Rectangle 16">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796C6-A1A0-BBB8-B91C-4F7426ACBC16}"/>
              </a:ext>
            </a:extLst>
          </p:cNvPr>
          <p:cNvSpPr>
            <a:spLocks noGrp="1"/>
          </p:cNvSpPr>
          <p:nvPr>
            <p:ph type="title"/>
          </p:nvPr>
        </p:nvSpPr>
        <p:spPr>
          <a:xfrm>
            <a:off x="4065511" y="3236470"/>
            <a:ext cx="6832500" cy="1252601"/>
          </a:xfrm>
        </p:spPr>
        <p:txBody>
          <a:bodyPr vert="horz" lIns="91440" tIns="45720" rIns="91440" bIns="0" rtlCol="0" anchor="b">
            <a:normAutofit/>
          </a:bodyPr>
          <a:lstStyle/>
          <a:p>
            <a:r>
              <a:rPr lang="en-US" sz="4100" dirty="0">
                <a:solidFill>
                  <a:srgbClr val="FFFFFE"/>
                </a:solidFill>
              </a:rPr>
              <a:t>TRANSPORT LAYER PROTOCOLS</a:t>
            </a:r>
          </a:p>
        </p:txBody>
      </p:sp>
      <p:cxnSp>
        <p:nvCxnSpPr>
          <p:cNvPr id="27" name="Straight Connector 18">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C0A17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3839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CNC lathe processing">
            <a:extLst>
              <a:ext uri="{FF2B5EF4-FFF2-40B4-BE49-F238E27FC236}">
                <a16:creationId xmlns:a16="http://schemas.microsoft.com/office/drawing/2014/main" id="{4C9B86F4-8475-29FB-1820-BBE440C58C5B}"/>
              </a:ext>
            </a:extLst>
          </p:cNvPr>
          <p:cNvPicPr>
            <a:picLocks noChangeAspect="1"/>
          </p:cNvPicPr>
          <p:nvPr/>
        </p:nvPicPr>
        <p:blipFill rotWithShape="1">
          <a:blip r:embed="rId3"/>
          <a:srcRect t="15728" r="-1" b="-1"/>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A4E09-1AEF-85D7-2626-28D435F6818D}"/>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sz="3000" dirty="0">
                <a:solidFill>
                  <a:srgbClr val="FFFFFE"/>
                </a:solidFill>
              </a:rPr>
              <a:t>TRANSMISSION CONTROL PROTOCOL (TCP)</a:t>
            </a:r>
          </a:p>
        </p:txBody>
      </p:sp>
      <p:cxnSp>
        <p:nvCxnSpPr>
          <p:cNvPr id="19" name="Straight Connector 18">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388C97"/>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61391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F546-CD65-E071-7C8A-7CD8277838CF}"/>
              </a:ext>
            </a:extLst>
          </p:cNvPr>
          <p:cNvSpPr>
            <a:spLocks noGrp="1"/>
          </p:cNvSpPr>
          <p:nvPr>
            <p:ph type="title"/>
          </p:nvPr>
        </p:nvSpPr>
        <p:spPr/>
        <p:txBody>
          <a:bodyPr/>
          <a:lstStyle/>
          <a:p>
            <a:r>
              <a:rPr lang="en-US" dirty="0"/>
              <a:t>TRANSMISSION CONTROL PROTOCOL</a:t>
            </a:r>
            <a:endParaRPr lang="en-MY" dirty="0"/>
          </a:p>
        </p:txBody>
      </p:sp>
      <p:graphicFrame>
        <p:nvGraphicFramePr>
          <p:cNvPr id="5" name="Content Placeholder 2">
            <a:extLst>
              <a:ext uri="{FF2B5EF4-FFF2-40B4-BE49-F238E27FC236}">
                <a16:creationId xmlns:a16="http://schemas.microsoft.com/office/drawing/2014/main" id="{EAF216EE-CFD0-4CDA-1C55-B809FD27BA56}"/>
              </a:ext>
            </a:extLst>
          </p:cNvPr>
          <p:cNvGraphicFramePr>
            <a:graphicFrameLocks noGrp="1"/>
          </p:cNvGraphicFramePr>
          <p:nvPr>
            <p:ph idx="1"/>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8590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4105" name="Picture 4104">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07" name="Straight Connector 4106">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098" name="Picture 2" descr="TCP Header Details, TCP Header">
            <a:extLst>
              <a:ext uri="{FF2B5EF4-FFF2-40B4-BE49-F238E27FC236}">
                <a16:creationId xmlns:a16="http://schemas.microsoft.com/office/drawing/2014/main" id="{D2E63DF1-1548-AC01-2325-32185DAC2E3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708" b="93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Abstract background of data">
            <a:extLst>
              <a:ext uri="{FF2B5EF4-FFF2-40B4-BE49-F238E27FC236}">
                <a16:creationId xmlns:a16="http://schemas.microsoft.com/office/drawing/2014/main" id="{EE77CE83-71B6-4228-3B42-E14E224FFB32}"/>
              </a:ext>
            </a:extLst>
          </p:cNvPr>
          <p:cNvPicPr>
            <a:picLocks noChangeAspect="1"/>
          </p:cNvPicPr>
          <p:nvPr/>
        </p:nvPicPr>
        <p:blipFill rotWithShape="1">
          <a:blip r:embed="rId3"/>
          <a:srcRect r="3"/>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B7803-5CF4-59BA-B6B4-C00D42A65A2B}"/>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USER DATAGRAM PROTOCOL</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60A4AD"/>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0159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371CE-C673-A7E7-F66D-D6E390D8445F}"/>
              </a:ext>
            </a:extLst>
          </p:cNvPr>
          <p:cNvSpPr>
            <a:spLocks noGrp="1"/>
          </p:cNvSpPr>
          <p:nvPr>
            <p:ph type="title"/>
          </p:nvPr>
        </p:nvSpPr>
        <p:spPr>
          <a:xfrm>
            <a:off x="1451579" y="804519"/>
            <a:ext cx="9603275" cy="1049235"/>
          </a:xfrm>
        </p:spPr>
        <p:txBody>
          <a:bodyPr>
            <a:normAutofit/>
          </a:bodyPr>
          <a:lstStyle/>
          <a:p>
            <a:r>
              <a:rPr lang="en-US" dirty="0"/>
              <a:t>USER DATAGRAM PROTOCOL</a:t>
            </a:r>
            <a:endParaRPr lang="en-MY" dirty="0"/>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1"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22" name="Content Placeholder 2">
            <a:extLst>
              <a:ext uri="{FF2B5EF4-FFF2-40B4-BE49-F238E27FC236}">
                <a16:creationId xmlns:a16="http://schemas.microsoft.com/office/drawing/2014/main" id="{59BB0CAB-99C2-C9C3-C3C5-F28625B38736}"/>
              </a:ext>
            </a:extLst>
          </p:cNvPr>
          <p:cNvGraphicFramePr>
            <a:graphicFrameLocks noGrp="1"/>
          </p:cNvGraphicFramePr>
          <p:nvPr>
            <p:ph idx="1"/>
            <p:extLst>
              <p:ext uri="{D42A27DB-BD31-4B8C-83A1-F6EECF244321}">
                <p14:modId xmlns:p14="http://schemas.microsoft.com/office/powerpoint/2010/main" val="3737973271"/>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8511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136" name="Rectangle 5126">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5138" name="Picture 5128">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142" name="Straight Connector 5130">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144" name="Straight Connector 5132">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135" name="Rectangle 5134">
            <a:extLst>
              <a:ext uri="{FF2B5EF4-FFF2-40B4-BE49-F238E27FC236}">
                <a16:creationId xmlns:a16="http://schemas.microsoft.com/office/drawing/2014/main" id="{DEA94F19-AE0E-4788-94E0-C577247BB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Rectangle 5136">
            <a:extLst>
              <a:ext uri="{FF2B5EF4-FFF2-40B4-BE49-F238E27FC236}">
                <a16:creationId xmlns:a16="http://schemas.microsoft.com/office/drawing/2014/main" id="{B31FB224-79FF-4A29-9452-12DBFBA0F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574E706-06E0-2B6F-A1D6-2F9F97436363}"/>
              </a:ext>
            </a:extLst>
          </p:cNvPr>
          <p:cNvSpPr>
            <a:spLocks noGrp="1"/>
          </p:cNvSpPr>
          <p:nvPr>
            <p:ph type="title"/>
          </p:nvPr>
        </p:nvSpPr>
        <p:spPr>
          <a:xfrm>
            <a:off x="1776728" y="4613198"/>
            <a:ext cx="8654522" cy="844697"/>
          </a:xfrm>
        </p:spPr>
        <p:txBody>
          <a:bodyPr vert="horz" lIns="91440" tIns="45720" rIns="91440" bIns="45720" rtlCol="0" anchor="t">
            <a:normAutofit/>
          </a:bodyPr>
          <a:lstStyle/>
          <a:p>
            <a:r>
              <a:rPr lang="en-US" dirty="0"/>
              <a:t>UDP Structure</a:t>
            </a:r>
          </a:p>
        </p:txBody>
      </p:sp>
      <p:grpSp>
        <p:nvGrpSpPr>
          <p:cNvPr id="5139" name="Group 5138">
            <a:extLst>
              <a:ext uri="{FF2B5EF4-FFF2-40B4-BE49-F238E27FC236}">
                <a16:creationId xmlns:a16="http://schemas.microsoft.com/office/drawing/2014/main" id="{05B6CA53-3BB1-484E-891C-896A93D65E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64906" y="323838"/>
            <a:ext cx="8661501" cy="3652791"/>
            <a:chOff x="7773058" y="600024"/>
            <a:chExt cx="3630912" cy="5222486"/>
          </a:xfrm>
        </p:grpSpPr>
        <p:sp>
          <p:nvSpPr>
            <p:cNvPr id="5140" name="Rectangle 5139">
              <a:extLst>
                <a:ext uri="{FF2B5EF4-FFF2-40B4-BE49-F238E27FC236}">
                  <a16:creationId xmlns:a16="http://schemas.microsoft.com/office/drawing/2014/main" id="{1D9100A0-1125-491D-8A82-30D3CE6E7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3058" y="600024"/>
              <a:ext cx="3630912"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1" name="Rectangle 5140">
              <a:extLst>
                <a:ext uri="{FF2B5EF4-FFF2-40B4-BE49-F238E27FC236}">
                  <a16:creationId xmlns:a16="http://schemas.microsoft.com/office/drawing/2014/main" id="{ED14132F-8EEC-4AED-88D9-9B7B1BA49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04482" y="1062693"/>
              <a:ext cx="3367301"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122" name="Picture 2" descr="UDP – User Datagram Protocol (UDP Structure) - IP With Ease">
            <a:extLst>
              <a:ext uri="{FF2B5EF4-FFF2-40B4-BE49-F238E27FC236}">
                <a16:creationId xmlns:a16="http://schemas.microsoft.com/office/drawing/2014/main" id="{208D94AD-13F7-3C28-57FB-3B4CD5A24AA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6059"/>
          <a:stretch/>
        </p:blipFill>
        <p:spPr bwMode="auto">
          <a:xfrm>
            <a:off x="2408469" y="963739"/>
            <a:ext cx="7363579" cy="2369223"/>
          </a:xfrm>
          <a:prstGeom prst="rect">
            <a:avLst/>
          </a:prstGeom>
          <a:noFill/>
          <a:extLst>
            <a:ext uri="{909E8E84-426E-40DD-AFC4-6F175D3DCCD1}">
              <a14:hiddenFill xmlns:a14="http://schemas.microsoft.com/office/drawing/2010/main">
                <a:solidFill>
                  <a:srgbClr val="FFFFFF"/>
                </a:solidFill>
              </a14:hiddenFill>
            </a:ext>
          </a:extLst>
        </p:spPr>
      </p:pic>
      <p:cxnSp>
        <p:nvCxnSpPr>
          <p:cNvPr id="5143" name="Straight Connector 5142">
            <a:extLst>
              <a:ext uri="{FF2B5EF4-FFF2-40B4-BE49-F238E27FC236}">
                <a16:creationId xmlns:a16="http://schemas.microsoft.com/office/drawing/2014/main" id="{6734DB54-298C-4C34-9EC5-92333DA458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4460798"/>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145" name="Picture 5144">
            <a:extLst>
              <a:ext uri="{FF2B5EF4-FFF2-40B4-BE49-F238E27FC236}">
                <a16:creationId xmlns:a16="http://schemas.microsoft.com/office/drawing/2014/main" id="{1E97B3F5-0B67-4DDA-9E1D-7D927912B1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147" name="Straight Connector 5146">
            <a:extLst>
              <a:ext uri="{FF2B5EF4-FFF2-40B4-BE49-F238E27FC236}">
                <a16:creationId xmlns:a16="http://schemas.microsoft.com/office/drawing/2014/main" id="{EA5E15B0-5643-4890-9B45-9D8D94BD99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59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22"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5" name="Picture 4" descr="A close-up of a wave of dots&#10;&#10;Description automatically generated">
            <a:extLst>
              <a:ext uri="{FF2B5EF4-FFF2-40B4-BE49-F238E27FC236}">
                <a16:creationId xmlns:a16="http://schemas.microsoft.com/office/drawing/2014/main" id="{5534CB63-D5C6-DF76-45D0-A714CF3D2ACD}"/>
              </a:ext>
            </a:extLst>
          </p:cNvPr>
          <p:cNvPicPr>
            <a:picLocks noChangeAspect="1"/>
          </p:cNvPicPr>
          <p:nvPr/>
        </p:nvPicPr>
        <p:blipFill rotWithShape="1">
          <a:blip r:embed="rId3"/>
          <a:srcRect r="3"/>
          <a:stretch/>
        </p:blipFill>
        <p:spPr>
          <a:xfrm>
            <a:off x="20" y="10"/>
            <a:ext cx="12191675" cy="6857990"/>
          </a:xfrm>
          <a:prstGeom prst="rect">
            <a:avLst/>
          </a:prstGeom>
        </p:spPr>
      </p:pic>
      <p:sp>
        <p:nvSpPr>
          <p:cNvPr id="26" name="Rectangle 16">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7B24E7-AABE-C5A6-482B-699BD2C6EA59}"/>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sz="3000">
                <a:solidFill>
                  <a:srgbClr val="FFFFFE"/>
                </a:solidFill>
              </a:rPr>
              <a:t>COMMON UPPER LAYER PROTOCOLS</a:t>
            </a:r>
          </a:p>
        </p:txBody>
      </p:sp>
      <p:cxnSp>
        <p:nvCxnSpPr>
          <p:cNvPr id="27" name="Straight Connector 18">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82A75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4505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Illuminated server room panel">
            <a:extLst>
              <a:ext uri="{FF2B5EF4-FFF2-40B4-BE49-F238E27FC236}">
                <a16:creationId xmlns:a16="http://schemas.microsoft.com/office/drawing/2014/main" id="{67669955-913A-EECF-A155-EC1FFB86E6D6}"/>
              </a:ext>
            </a:extLst>
          </p:cNvPr>
          <p:cNvPicPr>
            <a:picLocks noChangeAspect="1"/>
          </p:cNvPicPr>
          <p:nvPr/>
        </p:nvPicPr>
        <p:blipFill rotWithShape="1">
          <a:blip r:embed="rId3"/>
          <a:srcRect t="15728" r="-1" b="-1"/>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281593-05DD-5C31-FC27-F885B6117BB2}"/>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2700">
                <a:solidFill>
                  <a:srgbClr val="FFFFFE"/>
                </a:solidFill>
              </a:rPr>
              <a:t>DYNAMIC HOST CONFIGURATION PROTOCOL</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4651F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7158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2">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18" descr="Close-up of a server network panel with lights and cables">
            <a:extLst>
              <a:ext uri="{FF2B5EF4-FFF2-40B4-BE49-F238E27FC236}">
                <a16:creationId xmlns:a16="http://schemas.microsoft.com/office/drawing/2014/main" id="{9C398494-3A3F-6DD3-9EA9-EE69E8F8FB8A}"/>
              </a:ext>
            </a:extLst>
          </p:cNvPr>
          <p:cNvPicPr>
            <a:picLocks noChangeAspect="1"/>
          </p:cNvPicPr>
          <p:nvPr/>
        </p:nvPicPr>
        <p:blipFill rotWithShape="1">
          <a:blip r:embed="rId2">
            <a:alphaModFix amt="50000"/>
          </a:blip>
          <a:srcRect t="2523" r="-1" b="13205"/>
          <a:stretch/>
        </p:blipFill>
        <p:spPr>
          <a:xfrm>
            <a:off x="305" y="10"/>
            <a:ext cx="12191695" cy="6857990"/>
          </a:xfrm>
          <a:prstGeom prst="rect">
            <a:avLst/>
          </a:prstGeom>
        </p:spPr>
      </p:pic>
      <p:sp>
        <p:nvSpPr>
          <p:cNvPr id="37"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9" name="Rectangle 28">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5857017-F3DB-31A4-23D6-3BAEF5068969}"/>
              </a:ext>
            </a:extLst>
          </p:cNvPr>
          <p:cNvSpPr>
            <a:spLocks noGrp="1"/>
          </p:cNvSpPr>
          <p:nvPr>
            <p:ph type="title"/>
          </p:nvPr>
        </p:nvSpPr>
        <p:spPr>
          <a:xfrm>
            <a:off x="1130271" y="1193800"/>
            <a:ext cx="3193050" cy="4699000"/>
          </a:xfrm>
        </p:spPr>
        <p:txBody>
          <a:bodyPr anchor="ctr">
            <a:normAutofit/>
          </a:bodyPr>
          <a:lstStyle/>
          <a:p>
            <a:r>
              <a:rPr lang="en-US" sz="2700"/>
              <a:t>NETWORK COMMUNICATION</a:t>
            </a:r>
            <a:endParaRPr lang="en-MY" sz="2700"/>
          </a:p>
        </p:txBody>
      </p:sp>
      <p:cxnSp>
        <p:nvCxnSpPr>
          <p:cNvPr id="40" name="Straight Connector 30">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8F971F-0FBF-3F6F-EB54-DE090F82E065}"/>
              </a:ext>
            </a:extLst>
          </p:cNvPr>
          <p:cNvSpPr>
            <a:spLocks noGrp="1"/>
          </p:cNvSpPr>
          <p:nvPr>
            <p:ph idx="1"/>
          </p:nvPr>
        </p:nvSpPr>
        <p:spPr>
          <a:xfrm>
            <a:off x="4976636" y="1193800"/>
            <a:ext cx="6085091" cy="4699000"/>
          </a:xfrm>
        </p:spPr>
        <p:txBody>
          <a:bodyPr anchor="ctr">
            <a:normAutofit/>
          </a:bodyPr>
          <a:lstStyle/>
          <a:p>
            <a:r>
              <a:rPr lang="en-US"/>
              <a:t>involves the following key components:</a:t>
            </a:r>
          </a:p>
          <a:p>
            <a:pPr lvl="1"/>
            <a:r>
              <a:rPr lang="en-US"/>
              <a:t>Data Transmission</a:t>
            </a:r>
          </a:p>
          <a:p>
            <a:pPr lvl="1"/>
            <a:r>
              <a:rPr lang="en-US"/>
              <a:t>Protocols</a:t>
            </a:r>
          </a:p>
          <a:p>
            <a:pPr lvl="1"/>
            <a:r>
              <a:rPr lang="en-US"/>
              <a:t>Devices</a:t>
            </a:r>
          </a:p>
          <a:p>
            <a:pPr lvl="1"/>
            <a:r>
              <a:rPr lang="en-US"/>
              <a:t>Addresses </a:t>
            </a:r>
          </a:p>
          <a:p>
            <a:pPr lvl="1"/>
            <a:r>
              <a:rPr lang="en-US"/>
              <a:t>Routing</a:t>
            </a:r>
          </a:p>
          <a:p>
            <a:pPr lvl="1"/>
            <a:r>
              <a:rPr lang="en-US"/>
              <a:t>Switching</a:t>
            </a:r>
          </a:p>
          <a:p>
            <a:pPr lvl="1"/>
            <a:r>
              <a:rPr lang="en-US"/>
              <a:t>Firewalls</a:t>
            </a:r>
          </a:p>
          <a:p>
            <a:pPr lvl="1"/>
            <a:r>
              <a:rPr lang="en-US"/>
              <a:t>Bandwidth and Latency</a:t>
            </a:r>
          </a:p>
          <a:p>
            <a:pPr lvl="1"/>
            <a:r>
              <a:rPr lang="en-US"/>
              <a:t>Client-Server Architecture</a:t>
            </a:r>
          </a:p>
          <a:p>
            <a:pPr lvl="1"/>
            <a:r>
              <a:rPr lang="en-US"/>
              <a:t>Peer-to-Peer (P2P) Architecture</a:t>
            </a:r>
          </a:p>
        </p:txBody>
      </p:sp>
      <p:sp>
        <p:nvSpPr>
          <p:cNvPr id="4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696175975"/>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14434-6CEB-5492-86A7-D85AAC8BC787}"/>
              </a:ext>
            </a:extLst>
          </p:cNvPr>
          <p:cNvSpPr>
            <a:spLocks noGrp="1"/>
          </p:cNvSpPr>
          <p:nvPr>
            <p:ph type="title"/>
          </p:nvPr>
        </p:nvSpPr>
        <p:spPr/>
        <p:txBody>
          <a:bodyPr/>
          <a:lstStyle/>
          <a:p>
            <a:r>
              <a:rPr lang="en-US" dirty="0"/>
              <a:t>DYNAMIC HOST CONFIGURATION PROTOCOL</a:t>
            </a:r>
            <a:endParaRPr lang="en-MY" dirty="0"/>
          </a:p>
        </p:txBody>
      </p:sp>
      <p:sp>
        <p:nvSpPr>
          <p:cNvPr id="3" name="Content Placeholder 2">
            <a:extLst>
              <a:ext uri="{FF2B5EF4-FFF2-40B4-BE49-F238E27FC236}">
                <a16:creationId xmlns:a16="http://schemas.microsoft.com/office/drawing/2014/main" id="{44F2EEFA-4061-5CF5-D553-D18231D490BA}"/>
              </a:ext>
            </a:extLst>
          </p:cNvPr>
          <p:cNvSpPr>
            <a:spLocks noGrp="1"/>
          </p:cNvSpPr>
          <p:nvPr>
            <p:ph idx="1"/>
          </p:nvPr>
        </p:nvSpPr>
        <p:spPr/>
        <p:txBody>
          <a:bodyPr/>
          <a:lstStyle/>
          <a:p>
            <a:r>
              <a:rPr lang="en-US" dirty="0"/>
              <a:t>used to automatically assign IP addresses and other network configuration parameters to devices within a network.</a:t>
            </a:r>
            <a:endParaRPr lang="en-MY" dirty="0"/>
          </a:p>
        </p:txBody>
      </p:sp>
    </p:spTree>
    <p:extLst>
      <p:ext uri="{BB962C8B-B14F-4D97-AF65-F5344CB8AC3E}">
        <p14:creationId xmlns:p14="http://schemas.microsoft.com/office/powerpoint/2010/main" val="514736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server network panel with lights and cables">
            <a:extLst>
              <a:ext uri="{FF2B5EF4-FFF2-40B4-BE49-F238E27FC236}">
                <a16:creationId xmlns:a16="http://schemas.microsoft.com/office/drawing/2014/main" id="{ACBA37B5-0392-431D-616C-F70D07F8BC24}"/>
              </a:ext>
            </a:extLst>
          </p:cNvPr>
          <p:cNvPicPr>
            <a:picLocks noChangeAspect="1"/>
          </p:cNvPicPr>
          <p:nvPr/>
        </p:nvPicPr>
        <p:blipFill rotWithShape="1">
          <a:blip r:embed="rId2">
            <a:alphaModFix amt="50000"/>
          </a:blip>
          <a:srcRect t="2523" r="-1" b="13205"/>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6160E24-4562-443C-3D03-F676FEBBEAA5}"/>
              </a:ext>
            </a:extLst>
          </p:cNvPr>
          <p:cNvSpPr>
            <a:spLocks noGrp="1"/>
          </p:cNvSpPr>
          <p:nvPr>
            <p:ph type="title"/>
          </p:nvPr>
        </p:nvSpPr>
        <p:spPr>
          <a:xfrm>
            <a:off x="1130271" y="1193800"/>
            <a:ext cx="3193050" cy="4699000"/>
          </a:xfrm>
        </p:spPr>
        <p:txBody>
          <a:bodyPr anchor="ctr">
            <a:normAutofit/>
          </a:bodyPr>
          <a:lstStyle/>
          <a:p>
            <a:r>
              <a:rPr lang="en-US" sz="2700" dirty="0"/>
              <a:t>DYNAMIC HOST CONFIGURATION PROTOCOL</a:t>
            </a:r>
            <a:endParaRPr lang="en-MY" sz="2700" dirty="0"/>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B11079-B842-8BD4-71FB-BF7335B51485}"/>
              </a:ext>
            </a:extLst>
          </p:cNvPr>
          <p:cNvSpPr>
            <a:spLocks noGrp="1"/>
          </p:cNvSpPr>
          <p:nvPr>
            <p:ph idx="1"/>
          </p:nvPr>
        </p:nvSpPr>
        <p:spPr>
          <a:xfrm>
            <a:off x="4976636" y="-76200"/>
            <a:ext cx="6843889" cy="6934190"/>
          </a:xfrm>
        </p:spPr>
        <p:txBody>
          <a:bodyPr anchor="ctr">
            <a:normAutofit/>
          </a:bodyPr>
          <a:lstStyle/>
          <a:p>
            <a:r>
              <a:rPr lang="en-US" sz="2400" dirty="0"/>
              <a:t>Key points about DHCP:</a:t>
            </a:r>
          </a:p>
          <a:p>
            <a:pPr lvl="1"/>
            <a:r>
              <a:rPr lang="en-US" sz="2400" dirty="0"/>
              <a:t>IP Address Assignment</a:t>
            </a:r>
          </a:p>
          <a:p>
            <a:pPr lvl="1"/>
            <a:r>
              <a:rPr lang="en-US" sz="2400" dirty="0"/>
              <a:t>Automatic Configuration</a:t>
            </a:r>
          </a:p>
          <a:p>
            <a:pPr lvl="1"/>
            <a:r>
              <a:rPr lang="en-US" sz="2400" dirty="0"/>
              <a:t>Lease Duration</a:t>
            </a:r>
          </a:p>
          <a:p>
            <a:pPr lvl="1"/>
            <a:r>
              <a:rPr lang="en-US" sz="2400" dirty="0"/>
              <a:t>Centralized Control</a:t>
            </a:r>
          </a:p>
          <a:p>
            <a:pPr lvl="1"/>
            <a:r>
              <a:rPr lang="en-US" sz="2400" dirty="0"/>
              <a:t>Efficiency</a:t>
            </a:r>
          </a:p>
          <a:p>
            <a:pPr lvl="1"/>
            <a:r>
              <a:rPr lang="en-US" sz="2400" dirty="0"/>
              <a:t>Scalability</a:t>
            </a:r>
          </a:p>
          <a:p>
            <a:pPr lvl="1"/>
            <a:r>
              <a:rPr lang="en-US" sz="2400" dirty="0"/>
              <a:t>Broadcast and Unicast</a:t>
            </a:r>
          </a:p>
          <a:p>
            <a:pPr lvl="1"/>
            <a:r>
              <a:rPr lang="en-US" sz="2400" dirty="0"/>
              <a:t>DHCP Server</a:t>
            </a:r>
          </a:p>
          <a:p>
            <a:pPr lvl="1"/>
            <a:r>
              <a:rPr lang="en-US" sz="2400" dirty="0"/>
              <a:t>DHCP Client</a:t>
            </a:r>
          </a:p>
          <a:p>
            <a:pPr lvl="1"/>
            <a:r>
              <a:rPr lang="en-US" sz="2400" dirty="0"/>
              <a:t>DHCP Relay</a:t>
            </a:r>
            <a:endParaRPr lang="en-MY" sz="2400"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074742751"/>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6153" name="Picture 615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155" name="Straight Connector 615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159" name="Rectangle 6158">
            <a:extLst>
              <a:ext uri="{FF2B5EF4-FFF2-40B4-BE49-F238E27FC236}">
                <a16:creationId xmlns:a16="http://schemas.microsoft.com/office/drawing/2014/main" id="{A27F90C0-6841-4262-975F-D9C3AB50C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Rectangle 6160">
            <a:extLst>
              <a:ext uri="{FF2B5EF4-FFF2-40B4-BE49-F238E27FC236}">
                <a16:creationId xmlns:a16="http://schemas.microsoft.com/office/drawing/2014/main" id="{22AE7EF9-769D-42F9-9430-F2DF739C9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DD491E5-BFC6-1615-B42F-E1275501D638}"/>
              </a:ext>
            </a:extLst>
          </p:cNvPr>
          <p:cNvSpPr>
            <a:spLocks noGrp="1"/>
          </p:cNvSpPr>
          <p:nvPr>
            <p:ph type="title"/>
          </p:nvPr>
        </p:nvSpPr>
        <p:spPr>
          <a:xfrm>
            <a:off x="1451579" y="1474970"/>
            <a:ext cx="4172213" cy="3152742"/>
          </a:xfrm>
        </p:spPr>
        <p:txBody>
          <a:bodyPr vert="horz" lIns="91440" tIns="45720" rIns="91440" bIns="45720" rtlCol="0" anchor="ctr">
            <a:normAutofit/>
          </a:bodyPr>
          <a:lstStyle/>
          <a:p>
            <a:r>
              <a:rPr lang="en-US" dirty="0"/>
              <a:t>DHCP Packet structure</a:t>
            </a:r>
          </a:p>
        </p:txBody>
      </p:sp>
      <p:pic>
        <p:nvPicPr>
          <p:cNvPr id="6146" name="Picture 2" descr="DHCP: Message format">
            <a:extLst>
              <a:ext uri="{FF2B5EF4-FFF2-40B4-BE49-F238E27FC236}">
                <a16:creationId xmlns:a16="http://schemas.microsoft.com/office/drawing/2014/main" id="{64EEF74E-1086-7B6C-FD11-3FA4AA5646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94411" y="858586"/>
            <a:ext cx="4960442" cy="4554755"/>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6162">
            <a:extLst>
              <a:ext uri="{FF2B5EF4-FFF2-40B4-BE49-F238E27FC236}">
                <a16:creationId xmlns:a16="http://schemas.microsoft.com/office/drawing/2014/main" id="{511E2EF0-3BCB-402C-B2C1-C6FC2BA744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165" name="Straight Connector 6164">
            <a:extLst>
              <a:ext uri="{FF2B5EF4-FFF2-40B4-BE49-F238E27FC236}">
                <a16:creationId xmlns:a16="http://schemas.microsoft.com/office/drawing/2014/main" id="{BF68608F-34C2-43D6-84DB-5A870495E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506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White letters in 3D form">
            <a:extLst>
              <a:ext uri="{FF2B5EF4-FFF2-40B4-BE49-F238E27FC236}">
                <a16:creationId xmlns:a16="http://schemas.microsoft.com/office/drawing/2014/main" id="{DF63B431-085A-80E6-96B8-62A71ECE4FB3}"/>
              </a:ext>
            </a:extLst>
          </p:cNvPr>
          <p:cNvPicPr>
            <a:picLocks noChangeAspect="1"/>
          </p:cNvPicPr>
          <p:nvPr/>
        </p:nvPicPr>
        <p:blipFill rotWithShape="1">
          <a:blip r:embed="rId3"/>
          <a:srcRect t="6273" r="-1" b="14219"/>
          <a:stretch/>
        </p:blipFill>
        <p:spPr>
          <a:xfrm>
            <a:off x="2" y="10"/>
            <a:ext cx="12191695" cy="6857990"/>
          </a:xfrm>
          <a:prstGeom prst="rect">
            <a:avLst/>
          </a:prstGeom>
        </p:spPr>
      </p:pic>
      <p:sp>
        <p:nvSpPr>
          <p:cNvPr id="17" name="Rectangle 16">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10BC6-2120-4FFA-58E9-D8D89109ECC3}"/>
              </a:ext>
            </a:extLst>
          </p:cNvPr>
          <p:cNvSpPr>
            <a:spLocks noGrp="1"/>
          </p:cNvSpPr>
          <p:nvPr>
            <p:ph type="title"/>
          </p:nvPr>
        </p:nvSpPr>
        <p:spPr>
          <a:xfrm>
            <a:off x="4065511" y="3236470"/>
            <a:ext cx="6832500" cy="1252601"/>
          </a:xfrm>
        </p:spPr>
        <p:txBody>
          <a:bodyPr vert="horz" lIns="91440" tIns="45720" rIns="91440" bIns="0" rtlCol="0" anchor="b">
            <a:normAutofit/>
          </a:bodyPr>
          <a:lstStyle/>
          <a:p>
            <a:r>
              <a:rPr lang="en-US" sz="4100" dirty="0">
                <a:solidFill>
                  <a:srgbClr val="FFFFFE"/>
                </a:solidFill>
              </a:rPr>
              <a:t>DOMAIN NAME SYSTEM (DNS)</a:t>
            </a:r>
          </a:p>
        </p:txBody>
      </p:sp>
      <p:cxnSp>
        <p:nvCxnSpPr>
          <p:cNvPr id="19" name="Straight Connector 18">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0481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1859-D059-C17A-8DCD-5D326B7FF011}"/>
              </a:ext>
            </a:extLst>
          </p:cNvPr>
          <p:cNvSpPr>
            <a:spLocks noGrp="1"/>
          </p:cNvSpPr>
          <p:nvPr>
            <p:ph type="title"/>
          </p:nvPr>
        </p:nvSpPr>
        <p:spPr/>
        <p:txBody>
          <a:bodyPr/>
          <a:lstStyle/>
          <a:p>
            <a:r>
              <a:rPr lang="en-US" dirty="0"/>
              <a:t>DOMAIN NAME SYSTEM (DNS)</a:t>
            </a:r>
            <a:endParaRPr lang="en-MY" dirty="0"/>
          </a:p>
        </p:txBody>
      </p:sp>
      <p:sp>
        <p:nvSpPr>
          <p:cNvPr id="3" name="Content Placeholder 2">
            <a:extLst>
              <a:ext uri="{FF2B5EF4-FFF2-40B4-BE49-F238E27FC236}">
                <a16:creationId xmlns:a16="http://schemas.microsoft.com/office/drawing/2014/main" id="{5165BD98-0136-E04D-5211-1939D65D55E4}"/>
              </a:ext>
            </a:extLst>
          </p:cNvPr>
          <p:cNvSpPr>
            <a:spLocks noGrp="1"/>
          </p:cNvSpPr>
          <p:nvPr>
            <p:ph idx="1"/>
          </p:nvPr>
        </p:nvSpPr>
        <p:spPr/>
        <p:txBody>
          <a:bodyPr/>
          <a:lstStyle/>
          <a:p>
            <a:r>
              <a:rPr lang="en-US" dirty="0"/>
              <a:t>Hierarchical decentralized naming system used to translate human-friendly domain names (like </a:t>
            </a:r>
            <a:r>
              <a:rPr lang="en-US" dirty="0">
                <a:hlinkClick r:id="rId2"/>
              </a:rPr>
              <a:t>www.example.com</a:t>
            </a:r>
            <a:r>
              <a:rPr lang="en-US" dirty="0"/>
              <a:t>) into machine readable IP addresses (like 192.0.2.1).</a:t>
            </a:r>
          </a:p>
          <a:p>
            <a:r>
              <a:rPr lang="en-US" dirty="0"/>
              <a:t>enable users to access websites and services on the internet without having to remember numeric IP addresses.</a:t>
            </a:r>
            <a:endParaRPr lang="en-MY" dirty="0"/>
          </a:p>
        </p:txBody>
      </p:sp>
    </p:spTree>
    <p:extLst>
      <p:ext uri="{BB962C8B-B14F-4D97-AF65-F5344CB8AC3E}">
        <p14:creationId xmlns:p14="http://schemas.microsoft.com/office/powerpoint/2010/main" val="634048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FACF1-E89C-4957-3BB4-A98BDF7D7D43}"/>
              </a:ext>
            </a:extLst>
          </p:cNvPr>
          <p:cNvSpPr>
            <a:spLocks noGrp="1"/>
          </p:cNvSpPr>
          <p:nvPr>
            <p:ph type="title"/>
          </p:nvPr>
        </p:nvSpPr>
        <p:spPr>
          <a:xfrm>
            <a:off x="1451579" y="804519"/>
            <a:ext cx="9603275" cy="1049235"/>
          </a:xfrm>
        </p:spPr>
        <p:txBody>
          <a:bodyPr>
            <a:normAutofit/>
          </a:bodyPr>
          <a:lstStyle/>
          <a:p>
            <a:r>
              <a:rPr lang="en-US" dirty="0"/>
              <a:t>DNS PACKET STRUCTURE</a:t>
            </a:r>
            <a:endParaRPr lang="en-MY" dirty="0"/>
          </a:p>
        </p:txBody>
      </p:sp>
      <p:pic>
        <p:nvPicPr>
          <p:cNvPr id="7170" name="Picture 2" descr="DNS message header format - Hands-On Network Programming with C [Book]">
            <a:extLst>
              <a:ext uri="{FF2B5EF4-FFF2-40B4-BE49-F238E27FC236}">
                <a16:creationId xmlns:a16="http://schemas.microsoft.com/office/drawing/2014/main" id="{80C7F282-9165-5D0E-37DD-53B12898B6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72994" y="2260473"/>
            <a:ext cx="4960443" cy="304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85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Computer 3D windows background">
            <a:extLst>
              <a:ext uri="{FF2B5EF4-FFF2-40B4-BE49-F238E27FC236}">
                <a16:creationId xmlns:a16="http://schemas.microsoft.com/office/drawing/2014/main" id="{FED4E3D9-831A-8BF8-757C-E2AE61233505}"/>
              </a:ext>
            </a:extLst>
          </p:cNvPr>
          <p:cNvPicPr>
            <a:picLocks noChangeAspect="1"/>
          </p:cNvPicPr>
          <p:nvPr/>
        </p:nvPicPr>
        <p:blipFill rotWithShape="1">
          <a:blip r:embed="rId3"/>
          <a:srcRect l="2"/>
          <a:stretch/>
        </p:blipFill>
        <p:spPr>
          <a:xfrm>
            <a:off x="2" y="10"/>
            <a:ext cx="12191695" cy="6857990"/>
          </a:xfrm>
          <a:prstGeom prst="rect">
            <a:avLst/>
          </a:prstGeom>
        </p:spPr>
      </p:pic>
      <p:sp>
        <p:nvSpPr>
          <p:cNvPr id="17" name="Rectangle 16">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544EA6-7AF7-F24B-D7F7-692ED7315110}"/>
              </a:ext>
            </a:extLst>
          </p:cNvPr>
          <p:cNvSpPr>
            <a:spLocks noGrp="1"/>
          </p:cNvSpPr>
          <p:nvPr>
            <p:ph type="title"/>
          </p:nvPr>
        </p:nvSpPr>
        <p:spPr>
          <a:xfrm>
            <a:off x="4065511" y="3236470"/>
            <a:ext cx="6832500" cy="1252601"/>
          </a:xfrm>
        </p:spPr>
        <p:txBody>
          <a:bodyPr vert="horz" lIns="91440" tIns="45720" rIns="91440" bIns="0" rtlCol="0" anchor="b">
            <a:normAutofit/>
          </a:bodyPr>
          <a:lstStyle/>
          <a:p>
            <a:r>
              <a:rPr lang="en-US" sz="4100" dirty="0">
                <a:solidFill>
                  <a:srgbClr val="FFFFFE"/>
                </a:solidFill>
              </a:rPr>
              <a:t>HYPERTEXT TRANSFER PROTOCOL (HTTP)</a:t>
            </a:r>
          </a:p>
        </p:txBody>
      </p:sp>
      <p:cxnSp>
        <p:nvCxnSpPr>
          <p:cNvPr id="19" name="Straight Connector 18">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FFFC6B"/>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1048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0367-B6CD-C994-235E-B599C00F018E}"/>
              </a:ext>
            </a:extLst>
          </p:cNvPr>
          <p:cNvSpPr>
            <a:spLocks noGrp="1"/>
          </p:cNvSpPr>
          <p:nvPr>
            <p:ph type="title"/>
          </p:nvPr>
        </p:nvSpPr>
        <p:spPr/>
        <p:txBody>
          <a:bodyPr/>
          <a:lstStyle/>
          <a:p>
            <a:r>
              <a:rPr lang="en-US" dirty="0"/>
              <a:t>HYPERTEXT TRANSFER PROTOCOL STRUCTURE</a:t>
            </a:r>
            <a:endParaRPr lang="en-MY" dirty="0"/>
          </a:p>
        </p:txBody>
      </p:sp>
      <p:sp>
        <p:nvSpPr>
          <p:cNvPr id="3" name="Content Placeholder 2">
            <a:extLst>
              <a:ext uri="{FF2B5EF4-FFF2-40B4-BE49-F238E27FC236}">
                <a16:creationId xmlns:a16="http://schemas.microsoft.com/office/drawing/2014/main" id="{E61C5C36-5326-28E0-4A3C-53946DB1A37F}"/>
              </a:ext>
            </a:extLst>
          </p:cNvPr>
          <p:cNvSpPr>
            <a:spLocks noGrp="1"/>
          </p:cNvSpPr>
          <p:nvPr>
            <p:ph idx="1"/>
          </p:nvPr>
        </p:nvSpPr>
        <p:spPr>
          <a:xfrm>
            <a:off x="1451579" y="2015732"/>
            <a:ext cx="9603275" cy="4118368"/>
          </a:xfrm>
        </p:spPr>
        <p:txBody>
          <a:bodyPr/>
          <a:lstStyle/>
          <a:p>
            <a:r>
              <a:rPr lang="en-US" dirty="0"/>
              <a:t>the delivery mechanism of the World Wide Web (WWW)</a:t>
            </a:r>
          </a:p>
          <a:p>
            <a:r>
              <a:rPr lang="en-US" dirty="0"/>
              <a:t>many different implementations of HTTP Protocol</a:t>
            </a:r>
            <a:endParaRPr lang="en-MY" dirty="0"/>
          </a:p>
          <a:p>
            <a:r>
              <a:rPr lang="en-MY" dirty="0"/>
              <a:t>different packet structure :</a:t>
            </a:r>
          </a:p>
          <a:p>
            <a:pPr lvl="1"/>
            <a:r>
              <a:rPr lang="en-MY" dirty="0"/>
              <a:t>HTTP/1.0 and </a:t>
            </a:r>
            <a:r>
              <a:rPr lang="en-MY" dirty="0" err="1"/>
              <a:t>htTP</a:t>
            </a:r>
            <a:r>
              <a:rPr lang="en-MY" dirty="0"/>
              <a:t>/1.1</a:t>
            </a:r>
          </a:p>
          <a:p>
            <a:pPr lvl="1"/>
            <a:r>
              <a:rPr lang="en-MY" dirty="0"/>
              <a:t>HTTP/2</a:t>
            </a:r>
          </a:p>
          <a:p>
            <a:pPr lvl="1"/>
            <a:r>
              <a:rPr lang="en-US" dirty="0" err="1"/>
              <a:t>Websocket</a:t>
            </a:r>
            <a:endParaRPr lang="en-US" dirty="0"/>
          </a:p>
          <a:p>
            <a:pPr lvl="1"/>
            <a:r>
              <a:rPr lang="en-US" dirty="0"/>
              <a:t>HTTP Methods (GET, OPTIONS, PUT, DELETE, POST, TRACE)</a:t>
            </a:r>
          </a:p>
          <a:p>
            <a:pPr lvl="1"/>
            <a:r>
              <a:rPr lang="en-US" dirty="0"/>
              <a:t>HTTP Headers (etc..)</a:t>
            </a:r>
          </a:p>
        </p:txBody>
      </p:sp>
    </p:spTree>
    <p:extLst>
      <p:ext uri="{BB962C8B-B14F-4D97-AF65-F5344CB8AC3E}">
        <p14:creationId xmlns:p14="http://schemas.microsoft.com/office/powerpoint/2010/main" val="1492141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Colourful envelopes">
            <a:extLst>
              <a:ext uri="{FF2B5EF4-FFF2-40B4-BE49-F238E27FC236}">
                <a16:creationId xmlns:a16="http://schemas.microsoft.com/office/drawing/2014/main" id="{F4CF89DA-39B8-CC6B-5F3F-83039D7BE7A2}"/>
              </a:ext>
            </a:extLst>
          </p:cNvPr>
          <p:cNvPicPr>
            <a:picLocks noChangeAspect="1"/>
          </p:cNvPicPr>
          <p:nvPr/>
        </p:nvPicPr>
        <p:blipFill rotWithShape="1">
          <a:blip r:embed="rId3"/>
          <a:srcRect t="13878" r="-1" b="1849"/>
          <a:stretch/>
        </p:blipFill>
        <p:spPr>
          <a:xfrm>
            <a:off x="2" y="10"/>
            <a:ext cx="12191695" cy="6857990"/>
          </a:xfrm>
          <a:prstGeom prst="rect">
            <a:avLst/>
          </a:prstGeom>
        </p:spPr>
      </p:pic>
      <p:sp>
        <p:nvSpPr>
          <p:cNvPr id="17" name="Rectangle 16">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9D8F8-CD1E-7DB4-8A22-D5E4625FE99F}"/>
              </a:ext>
            </a:extLst>
          </p:cNvPr>
          <p:cNvSpPr>
            <a:spLocks noGrp="1"/>
          </p:cNvSpPr>
          <p:nvPr>
            <p:ph type="title"/>
          </p:nvPr>
        </p:nvSpPr>
        <p:spPr>
          <a:xfrm>
            <a:off x="4065511" y="3236470"/>
            <a:ext cx="6832500" cy="1252601"/>
          </a:xfrm>
        </p:spPr>
        <p:txBody>
          <a:bodyPr vert="horz" lIns="91440" tIns="45720" rIns="91440" bIns="0" rtlCol="0" anchor="b">
            <a:normAutofit/>
          </a:bodyPr>
          <a:lstStyle/>
          <a:p>
            <a:r>
              <a:rPr lang="en-US" sz="4100">
                <a:solidFill>
                  <a:srgbClr val="FFFFFE"/>
                </a:solidFill>
              </a:rPr>
              <a:t>SIMPLE MAIL TRANSFER PROTOCOL (SMTP)</a:t>
            </a:r>
          </a:p>
        </p:txBody>
      </p:sp>
      <p:cxnSp>
        <p:nvCxnSpPr>
          <p:cNvPr id="19" name="Straight Connector 18">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E8EF0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9984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496F-F9F9-CD2D-40DE-7844765B4C66}"/>
              </a:ext>
            </a:extLst>
          </p:cNvPr>
          <p:cNvSpPr>
            <a:spLocks noGrp="1"/>
          </p:cNvSpPr>
          <p:nvPr>
            <p:ph type="title"/>
          </p:nvPr>
        </p:nvSpPr>
        <p:spPr/>
        <p:txBody>
          <a:bodyPr/>
          <a:lstStyle/>
          <a:p>
            <a:r>
              <a:rPr lang="en-US" dirty="0"/>
              <a:t>SIMPLE MAIL PROTOCOL</a:t>
            </a:r>
            <a:endParaRPr lang="en-MY" dirty="0"/>
          </a:p>
        </p:txBody>
      </p:sp>
      <p:sp>
        <p:nvSpPr>
          <p:cNvPr id="3" name="Content Placeholder 2">
            <a:extLst>
              <a:ext uri="{FF2B5EF4-FFF2-40B4-BE49-F238E27FC236}">
                <a16:creationId xmlns:a16="http://schemas.microsoft.com/office/drawing/2014/main" id="{1D995CCA-CB0E-79EE-84C0-29C122E329F2}"/>
              </a:ext>
            </a:extLst>
          </p:cNvPr>
          <p:cNvSpPr>
            <a:spLocks noGrp="1"/>
          </p:cNvSpPr>
          <p:nvPr>
            <p:ph idx="1"/>
          </p:nvPr>
        </p:nvSpPr>
        <p:spPr/>
        <p:txBody>
          <a:bodyPr/>
          <a:lstStyle/>
          <a:p>
            <a:r>
              <a:rPr lang="en-US" dirty="0"/>
              <a:t>standard protocol used for sending and transferring email messages between servers and clients.</a:t>
            </a:r>
          </a:p>
          <a:p>
            <a:r>
              <a:rPr lang="en-US" dirty="0"/>
              <a:t>structure can vary based on </a:t>
            </a:r>
            <a:r>
              <a:rPr lang="en-US" dirty="0" err="1"/>
              <a:t>implemen</a:t>
            </a:r>
            <a:r>
              <a:rPr lang="en-MY" dirty="0" err="1"/>
              <a:t>tation</a:t>
            </a:r>
            <a:r>
              <a:rPr lang="en-MY" dirty="0"/>
              <a:t> and set of features supported by the client and the server</a:t>
            </a:r>
          </a:p>
          <a:p>
            <a:r>
              <a:rPr lang="en-MY" dirty="0"/>
              <a:t>example</a:t>
            </a:r>
            <a:endParaRPr lang="en-US" dirty="0"/>
          </a:p>
        </p:txBody>
      </p:sp>
    </p:spTree>
    <p:extLst>
      <p:ext uri="{BB962C8B-B14F-4D97-AF65-F5344CB8AC3E}">
        <p14:creationId xmlns:p14="http://schemas.microsoft.com/office/powerpoint/2010/main" val="3305699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8FFB-B0B9-F4D4-7385-028182B95575}"/>
              </a:ext>
            </a:extLst>
          </p:cNvPr>
          <p:cNvSpPr>
            <a:spLocks noGrp="1"/>
          </p:cNvSpPr>
          <p:nvPr>
            <p:ph type="title"/>
          </p:nvPr>
        </p:nvSpPr>
        <p:spPr/>
        <p:txBody>
          <a:bodyPr/>
          <a:lstStyle/>
          <a:p>
            <a:r>
              <a:rPr lang="en-US" dirty="0"/>
              <a:t>Data transmission</a:t>
            </a:r>
            <a:endParaRPr lang="en-MY" dirty="0"/>
          </a:p>
        </p:txBody>
      </p:sp>
      <p:sp>
        <p:nvSpPr>
          <p:cNvPr id="3" name="Content Placeholder 2">
            <a:extLst>
              <a:ext uri="{FF2B5EF4-FFF2-40B4-BE49-F238E27FC236}">
                <a16:creationId xmlns:a16="http://schemas.microsoft.com/office/drawing/2014/main" id="{C21CD0ED-E01A-882F-5E35-CF7B2F394B01}"/>
              </a:ext>
            </a:extLst>
          </p:cNvPr>
          <p:cNvSpPr>
            <a:spLocks noGrp="1"/>
          </p:cNvSpPr>
          <p:nvPr>
            <p:ph idx="1"/>
          </p:nvPr>
        </p:nvSpPr>
        <p:spPr/>
        <p:txBody>
          <a:bodyPr/>
          <a:lstStyle/>
          <a:p>
            <a:r>
              <a:rPr lang="en-US" dirty="0"/>
              <a:t>Data is sent between devices in the form of packets. These packets contain the actual information being communicated along with metadata like source and destination addresses.</a:t>
            </a:r>
            <a:endParaRPr lang="en-MY" dirty="0"/>
          </a:p>
        </p:txBody>
      </p:sp>
    </p:spTree>
    <p:extLst>
      <p:ext uri="{BB962C8B-B14F-4D97-AF65-F5344CB8AC3E}">
        <p14:creationId xmlns:p14="http://schemas.microsoft.com/office/powerpoint/2010/main" val="3328957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876B-9039-82DB-03B9-85EBD99D3EF7}"/>
              </a:ext>
            </a:extLst>
          </p:cNvPr>
          <p:cNvSpPr>
            <a:spLocks noGrp="1"/>
          </p:cNvSpPr>
          <p:nvPr>
            <p:ph type="title"/>
          </p:nvPr>
        </p:nvSpPr>
        <p:spPr/>
        <p:txBody>
          <a:bodyPr/>
          <a:lstStyle/>
          <a:p>
            <a:r>
              <a:rPr lang="en-US" dirty="0" err="1"/>
              <a:t>DaY</a:t>
            </a:r>
            <a:r>
              <a:rPr lang="en-US" dirty="0"/>
              <a:t> 2</a:t>
            </a:r>
            <a:endParaRPr lang="en-MY" dirty="0"/>
          </a:p>
        </p:txBody>
      </p:sp>
      <p:graphicFrame>
        <p:nvGraphicFramePr>
          <p:cNvPr id="15" name="Content Placeholder 2">
            <a:extLst>
              <a:ext uri="{FF2B5EF4-FFF2-40B4-BE49-F238E27FC236}">
                <a16:creationId xmlns:a16="http://schemas.microsoft.com/office/drawing/2014/main" id="{C043B556-6179-4073-5869-175DF18A38B5}"/>
              </a:ext>
            </a:extLst>
          </p:cNvPr>
          <p:cNvGraphicFramePr>
            <a:graphicFrameLocks noGrp="1"/>
          </p:cNvGraphicFramePr>
          <p:nvPr>
            <p:ph idx="1"/>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579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6" name="Rectangle 66">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78" name="Picture 68">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9" name="Straight Connector 70">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2">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87AF9D20-1C1D-A588-3782-5FEE73067E06}"/>
              </a:ext>
            </a:extLst>
          </p:cNvPr>
          <p:cNvPicPr>
            <a:picLocks noChangeAspect="1"/>
          </p:cNvPicPr>
          <p:nvPr/>
        </p:nvPicPr>
        <p:blipFill rotWithShape="1">
          <a:blip r:embed="rId3"/>
          <a:srcRect r="5335"/>
          <a:stretch/>
        </p:blipFill>
        <p:spPr>
          <a:xfrm>
            <a:off x="20" y="10"/>
            <a:ext cx="12191675" cy="6857990"/>
          </a:xfrm>
          <a:prstGeom prst="rect">
            <a:avLst/>
          </a:prstGeom>
        </p:spPr>
      </p:pic>
      <p:sp>
        <p:nvSpPr>
          <p:cNvPr id="75" name="Rectangle 74">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669E5-A8D1-4F85-B4E9-D483176D1539}"/>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sz="3000">
                <a:solidFill>
                  <a:srgbClr val="FFFFFE"/>
                </a:solidFill>
              </a:rPr>
              <a:t>SCENARIO 1 : Missing web content</a:t>
            </a:r>
          </a:p>
        </p:txBody>
      </p:sp>
      <p:cxnSp>
        <p:nvCxnSpPr>
          <p:cNvPr id="77" name="Straight Connector 76">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00C4FE"/>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87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3415-3A34-1D69-E38A-282B8526489A}"/>
              </a:ext>
            </a:extLst>
          </p:cNvPr>
          <p:cNvSpPr>
            <a:spLocks noGrp="1"/>
          </p:cNvSpPr>
          <p:nvPr>
            <p:ph type="title"/>
          </p:nvPr>
        </p:nvSpPr>
        <p:spPr>
          <a:xfrm>
            <a:off x="1451579" y="804519"/>
            <a:ext cx="9603275" cy="1049235"/>
          </a:xfrm>
        </p:spPr>
        <p:txBody>
          <a:bodyPr>
            <a:normAutofit/>
          </a:bodyPr>
          <a:lstStyle/>
          <a:p>
            <a:r>
              <a:rPr lang="en-US" dirty="0"/>
              <a:t>SCENARIO 2 : NO INTERNET ACCESS</a:t>
            </a:r>
            <a:endParaRPr lang="en-MY" dirty="0"/>
          </a:p>
        </p:txBody>
      </p:sp>
      <p:sp>
        <p:nvSpPr>
          <p:cNvPr id="3" name="Content Placeholder 2">
            <a:extLst>
              <a:ext uri="{FF2B5EF4-FFF2-40B4-BE49-F238E27FC236}">
                <a16:creationId xmlns:a16="http://schemas.microsoft.com/office/drawing/2014/main" id="{F6BA66DA-43FC-E3EA-2D05-76D84DE31440}"/>
              </a:ext>
            </a:extLst>
          </p:cNvPr>
          <p:cNvSpPr>
            <a:spLocks noGrp="1"/>
          </p:cNvSpPr>
          <p:nvPr>
            <p:ph idx="1"/>
          </p:nvPr>
        </p:nvSpPr>
        <p:spPr>
          <a:xfrm>
            <a:off x="1451579" y="2015734"/>
            <a:ext cx="4162555" cy="3450613"/>
          </a:xfrm>
        </p:spPr>
        <p:txBody>
          <a:bodyPr>
            <a:normAutofit/>
          </a:bodyPr>
          <a:lstStyle/>
          <a:p>
            <a:pPr>
              <a:lnSpc>
                <a:spcPct val="110000"/>
              </a:lnSpc>
            </a:pPr>
            <a:r>
              <a:rPr lang="en-US" sz="1700"/>
              <a:t>a user cannot access their home page : </a:t>
            </a:r>
            <a:r>
              <a:rPr lang="en-US" sz="1700">
                <a:hlinkClick r:id="rId2"/>
              </a:rPr>
              <a:t>https://google.com</a:t>
            </a:r>
            <a:endParaRPr lang="en-US" sz="1700"/>
          </a:p>
          <a:p>
            <a:pPr>
              <a:lnSpc>
                <a:spcPct val="110000"/>
              </a:lnSpc>
            </a:pPr>
            <a:r>
              <a:rPr lang="en-US" sz="1700"/>
              <a:t>when the user attempts to reach any domain hosted by google, they are redirected to a browser page “Internet Explorer cannot display the web page”</a:t>
            </a:r>
          </a:p>
          <a:p>
            <a:pPr>
              <a:lnSpc>
                <a:spcPct val="110000"/>
              </a:lnSpc>
            </a:pPr>
            <a:r>
              <a:rPr lang="en-US" sz="1700"/>
              <a:t>This issue is only affecting this particular user.</a:t>
            </a:r>
          </a:p>
          <a:p>
            <a:pPr>
              <a:lnSpc>
                <a:spcPct val="110000"/>
              </a:lnSpc>
            </a:pPr>
            <a:r>
              <a:rPr lang="en-US" sz="1700"/>
              <a:t>In a simple architecture – high likely not the network architecture issue.</a:t>
            </a:r>
            <a:endParaRPr lang="en-MY" sz="1700" dirty="0"/>
          </a:p>
        </p:txBody>
      </p:sp>
      <p:pic>
        <p:nvPicPr>
          <p:cNvPr id="7" name="Picture 6" descr="A screenshot of a computer&#10;&#10;Description automatically generated">
            <a:extLst>
              <a:ext uri="{FF2B5EF4-FFF2-40B4-BE49-F238E27FC236}">
                <a16:creationId xmlns:a16="http://schemas.microsoft.com/office/drawing/2014/main" id="{F2B5AADD-787A-28D3-A0A3-E5AF6704399E}"/>
              </a:ext>
            </a:extLst>
          </p:cNvPr>
          <p:cNvPicPr>
            <a:picLocks noChangeAspect="1"/>
          </p:cNvPicPr>
          <p:nvPr/>
        </p:nvPicPr>
        <p:blipFill>
          <a:blip r:embed="rId3"/>
          <a:stretch>
            <a:fillRect/>
          </a:stretch>
        </p:blipFill>
        <p:spPr>
          <a:xfrm>
            <a:off x="6094411" y="2457526"/>
            <a:ext cx="4960443" cy="2567028"/>
          </a:xfrm>
          <a:prstGeom prst="rect">
            <a:avLst/>
          </a:prstGeom>
        </p:spPr>
      </p:pic>
    </p:spTree>
    <p:extLst>
      <p:ext uri="{BB962C8B-B14F-4D97-AF65-F5344CB8AC3E}">
        <p14:creationId xmlns:p14="http://schemas.microsoft.com/office/powerpoint/2010/main" val="3598029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ad Emoji - White Sad Face Emoji - Free Transparent PNG Clipart Images  Download">
            <a:extLst>
              <a:ext uri="{FF2B5EF4-FFF2-40B4-BE49-F238E27FC236}">
                <a16:creationId xmlns:a16="http://schemas.microsoft.com/office/drawing/2014/main" id="{B3372396-C08B-76B3-F400-4B834575AE05}"/>
              </a:ext>
            </a:extLst>
          </p:cNvPr>
          <p:cNvPicPr>
            <a:picLocks noChangeAspect="1" noChangeArrowheads="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t="9653" r="-1" b="10557"/>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2059" name="Straight Connector 2058">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096725D-388F-E1A8-124A-407512E41924}"/>
              </a:ext>
            </a:extLst>
          </p:cNvPr>
          <p:cNvSpPr>
            <a:spLocks noGrp="1"/>
          </p:cNvSpPr>
          <p:nvPr>
            <p:ph type="title"/>
          </p:nvPr>
        </p:nvSpPr>
        <p:spPr>
          <a:xfrm>
            <a:off x="1451579" y="804519"/>
            <a:ext cx="9603275" cy="1049235"/>
          </a:xfrm>
        </p:spPr>
        <p:txBody>
          <a:bodyPr>
            <a:normAutofit/>
          </a:bodyPr>
          <a:lstStyle/>
          <a:p>
            <a:r>
              <a:rPr lang="en-US" dirty="0"/>
              <a:t>SCENARIO 3 : NO INTERNET ACCESS,  AGAIN</a:t>
            </a:r>
            <a:endParaRPr lang="en-MY" dirty="0"/>
          </a:p>
        </p:txBody>
      </p:sp>
      <p:sp>
        <p:nvSpPr>
          <p:cNvPr id="2061" name="Rectangle 2060">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92632A-C240-4764-C341-F4884F6D4754}"/>
              </a:ext>
            </a:extLst>
          </p:cNvPr>
          <p:cNvSpPr>
            <a:spLocks noGrp="1"/>
          </p:cNvSpPr>
          <p:nvPr>
            <p:ph idx="1"/>
          </p:nvPr>
        </p:nvSpPr>
        <p:spPr>
          <a:xfrm>
            <a:off x="1451579" y="2015732"/>
            <a:ext cx="10007782" cy="4037747"/>
          </a:xfrm>
        </p:spPr>
        <p:txBody>
          <a:bodyPr>
            <a:normAutofit/>
          </a:bodyPr>
          <a:lstStyle/>
          <a:p>
            <a:r>
              <a:rPr lang="en-US" dirty="0"/>
              <a:t>a user complain they have no internet access from their workstation</a:t>
            </a:r>
            <a:r>
              <a:rPr lang="en-MY" dirty="0"/>
              <a:t>, https://google.com</a:t>
            </a:r>
          </a:p>
          <a:p>
            <a:r>
              <a:rPr lang="en-MY" dirty="0"/>
              <a:t>upon further investigation , this issue is affecting everyone in the organization – no one can access Google domains.</a:t>
            </a:r>
          </a:p>
          <a:p>
            <a:r>
              <a:rPr lang="en-US" dirty="0"/>
              <a:t>In a simple network architecture – high likely not architecture issue</a:t>
            </a:r>
          </a:p>
        </p:txBody>
      </p:sp>
      <p:pic>
        <p:nvPicPr>
          <p:cNvPr id="2063" name="Picture 2062">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65" name="Straight Connector 2064">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795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022D-0019-8DB0-3AD1-AA36DFC74077}"/>
              </a:ext>
            </a:extLst>
          </p:cNvPr>
          <p:cNvSpPr>
            <a:spLocks noGrp="1"/>
          </p:cNvSpPr>
          <p:nvPr>
            <p:ph type="title"/>
          </p:nvPr>
        </p:nvSpPr>
        <p:spPr/>
        <p:txBody>
          <a:bodyPr/>
          <a:lstStyle/>
          <a:p>
            <a:r>
              <a:rPr lang="en-US" dirty="0"/>
              <a:t>SCENARIO 4 : Inconsistent PRINTER</a:t>
            </a:r>
            <a:endParaRPr lang="en-MY" dirty="0"/>
          </a:p>
        </p:txBody>
      </p:sp>
      <p:sp>
        <p:nvSpPr>
          <p:cNvPr id="3" name="Content Placeholder 2">
            <a:extLst>
              <a:ext uri="{FF2B5EF4-FFF2-40B4-BE49-F238E27FC236}">
                <a16:creationId xmlns:a16="http://schemas.microsoft.com/office/drawing/2014/main" id="{61E20929-B1D0-FB93-08F1-D4596B7FE824}"/>
              </a:ext>
            </a:extLst>
          </p:cNvPr>
          <p:cNvSpPr>
            <a:spLocks noGrp="1"/>
          </p:cNvSpPr>
          <p:nvPr>
            <p:ph idx="1"/>
          </p:nvPr>
        </p:nvSpPr>
        <p:spPr/>
        <p:txBody>
          <a:bodyPr/>
          <a:lstStyle/>
          <a:p>
            <a:r>
              <a:rPr lang="en-US" dirty="0"/>
              <a:t>IT help desk admin having trouble resolving a printing issue</a:t>
            </a:r>
          </a:p>
          <a:p>
            <a:r>
              <a:rPr lang="en-US" dirty="0"/>
              <a:t>users in sales department is reporting high-volume printer is malfunctioning</a:t>
            </a:r>
          </a:p>
          <a:p>
            <a:r>
              <a:rPr lang="en-US" dirty="0"/>
              <a:t>when a large print job is sent to the printer, it will print several pages and stop printing before the job is done</a:t>
            </a:r>
          </a:p>
          <a:p>
            <a:r>
              <a:rPr lang="en-US" dirty="0"/>
              <a:t>have tried installing and uninstalling the driver of printer, still unsuccessful</a:t>
            </a:r>
          </a:p>
          <a:p>
            <a:r>
              <a:rPr lang="en-US" dirty="0"/>
              <a:t>help desk staff want to check whether it’s a network problem or not</a:t>
            </a:r>
          </a:p>
        </p:txBody>
      </p:sp>
    </p:spTree>
    <p:extLst>
      <p:ext uri="{BB962C8B-B14F-4D97-AF65-F5344CB8AC3E}">
        <p14:creationId xmlns:p14="http://schemas.microsoft.com/office/powerpoint/2010/main" val="3607794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B52588D-07B1-7C31-502B-D8C3EC7DFFBD}"/>
              </a:ext>
            </a:extLst>
          </p:cNvPr>
          <p:cNvSpPr>
            <a:spLocks noGrp="1"/>
          </p:cNvSpPr>
          <p:nvPr>
            <p:ph type="title"/>
          </p:nvPr>
        </p:nvSpPr>
        <p:spPr>
          <a:xfrm>
            <a:off x="1451579" y="2303047"/>
            <a:ext cx="3272093" cy="2674198"/>
          </a:xfrm>
        </p:spPr>
        <p:txBody>
          <a:bodyPr anchor="t">
            <a:normAutofit/>
          </a:bodyPr>
          <a:lstStyle/>
          <a:p>
            <a:r>
              <a:rPr lang="en-US" dirty="0"/>
              <a:t>SCENARIO 5 : SOFTWARE DATA CORRUPTION</a:t>
            </a:r>
            <a:endParaRPr lang="en-MY" dirty="0"/>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EDF7700-5A9A-68D8-4A15-1D31767D37BB}"/>
              </a:ext>
            </a:extLst>
          </p:cNvPr>
          <p:cNvGraphicFramePr>
            <a:graphicFrameLocks noGrp="1"/>
          </p:cNvGraphicFramePr>
          <p:nvPr>
            <p:ph idx="1"/>
            <p:extLst>
              <p:ext uri="{D42A27DB-BD31-4B8C-83A1-F6EECF244321}">
                <p14:modId xmlns:p14="http://schemas.microsoft.com/office/powerpoint/2010/main" val="2256798683"/>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999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Close-up of a server network panel with lights and cables">
            <a:extLst>
              <a:ext uri="{FF2B5EF4-FFF2-40B4-BE49-F238E27FC236}">
                <a16:creationId xmlns:a16="http://schemas.microsoft.com/office/drawing/2014/main" id="{6534D620-FBD4-404A-6533-8C7D431D49EF}"/>
              </a:ext>
            </a:extLst>
          </p:cNvPr>
          <p:cNvPicPr>
            <a:picLocks noChangeAspect="1"/>
          </p:cNvPicPr>
          <p:nvPr/>
        </p:nvPicPr>
        <p:blipFill rotWithShape="1">
          <a:blip r:embed="rId3"/>
          <a:srcRect t="3391" r="-1" b="12337"/>
          <a:stretch/>
        </p:blipFill>
        <p:spPr>
          <a:xfrm>
            <a:off x="2" y="10"/>
            <a:ext cx="12191695" cy="6857990"/>
          </a:xfrm>
          <a:prstGeom prst="rect">
            <a:avLst/>
          </a:prstGeom>
        </p:spPr>
      </p:pic>
      <p:sp>
        <p:nvSpPr>
          <p:cNvPr id="17" name="Rectangle 16">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5ED7-53F9-1BAD-151A-98FC194F75A0}"/>
              </a:ext>
            </a:extLst>
          </p:cNvPr>
          <p:cNvSpPr>
            <a:spLocks noGrp="1"/>
          </p:cNvSpPr>
          <p:nvPr>
            <p:ph type="title"/>
          </p:nvPr>
        </p:nvSpPr>
        <p:spPr>
          <a:xfrm>
            <a:off x="4065511" y="3236470"/>
            <a:ext cx="6832500" cy="1252601"/>
          </a:xfrm>
        </p:spPr>
        <p:txBody>
          <a:bodyPr vert="horz" lIns="91440" tIns="45720" rIns="91440" bIns="0" rtlCol="0" anchor="b">
            <a:normAutofit/>
          </a:bodyPr>
          <a:lstStyle/>
          <a:p>
            <a:r>
              <a:rPr lang="en-US" sz="4100" dirty="0">
                <a:solidFill>
                  <a:srgbClr val="FFFFFE"/>
                </a:solidFill>
              </a:rPr>
              <a:t>WHAT IS TCP RETRANSMISSION?</a:t>
            </a:r>
          </a:p>
        </p:txBody>
      </p:sp>
      <p:cxnSp>
        <p:nvCxnSpPr>
          <p:cNvPr id="19" name="Straight Connector 18">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F5F91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741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916F-D2A4-9698-2204-870814A2AE39}"/>
              </a:ext>
            </a:extLst>
          </p:cNvPr>
          <p:cNvSpPr>
            <a:spLocks noGrp="1"/>
          </p:cNvSpPr>
          <p:nvPr>
            <p:ph type="title"/>
          </p:nvPr>
        </p:nvSpPr>
        <p:spPr/>
        <p:txBody>
          <a:bodyPr/>
          <a:lstStyle/>
          <a:p>
            <a:r>
              <a:rPr lang="en-US" dirty="0"/>
              <a:t>TCP </a:t>
            </a:r>
            <a:r>
              <a:rPr lang="en-US" dirty="0" err="1"/>
              <a:t>RETRansmission</a:t>
            </a:r>
            <a:endParaRPr lang="en-MY" dirty="0"/>
          </a:p>
        </p:txBody>
      </p:sp>
      <p:sp>
        <p:nvSpPr>
          <p:cNvPr id="3" name="Content Placeholder 2">
            <a:extLst>
              <a:ext uri="{FF2B5EF4-FFF2-40B4-BE49-F238E27FC236}">
                <a16:creationId xmlns:a16="http://schemas.microsoft.com/office/drawing/2014/main" id="{B7C7AFFF-15BB-E151-03AE-EAFF6058772B}"/>
              </a:ext>
            </a:extLst>
          </p:cNvPr>
          <p:cNvSpPr>
            <a:spLocks noGrp="1"/>
          </p:cNvSpPr>
          <p:nvPr>
            <p:ph idx="1"/>
          </p:nvPr>
        </p:nvSpPr>
        <p:spPr/>
        <p:txBody>
          <a:bodyPr/>
          <a:lstStyle/>
          <a:p>
            <a:r>
              <a:rPr lang="en-US" dirty="0"/>
              <a:t>sender does not receive an acknowledgement (ACK) from the receiver within a certain timeframe. </a:t>
            </a:r>
          </a:p>
          <a:p>
            <a:r>
              <a:rPr lang="en-US" dirty="0"/>
              <a:t>to ensure reliable data delivery</a:t>
            </a:r>
          </a:p>
          <a:p>
            <a:r>
              <a:rPr lang="en-US" dirty="0"/>
              <a:t>if sender does not receive an ACK for the transmitted packet, it assumes that the packet was lost or corrupted</a:t>
            </a:r>
          </a:p>
          <a:p>
            <a:r>
              <a:rPr lang="en-US" dirty="0"/>
              <a:t>initiates a retransmission</a:t>
            </a:r>
            <a:endParaRPr lang="en-MY" dirty="0"/>
          </a:p>
        </p:txBody>
      </p:sp>
    </p:spTree>
    <p:extLst>
      <p:ext uri="{BB962C8B-B14F-4D97-AF65-F5344CB8AC3E}">
        <p14:creationId xmlns:p14="http://schemas.microsoft.com/office/powerpoint/2010/main" val="135469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E9611-2B49-1221-AE9B-4C37C9CBE4FF}"/>
              </a:ext>
            </a:extLst>
          </p:cNvPr>
          <p:cNvSpPr>
            <a:spLocks noGrp="1"/>
          </p:cNvSpPr>
          <p:nvPr>
            <p:ph type="title"/>
          </p:nvPr>
        </p:nvSpPr>
        <p:spPr>
          <a:xfrm>
            <a:off x="1451579" y="804519"/>
            <a:ext cx="9603275" cy="1049235"/>
          </a:xfrm>
        </p:spPr>
        <p:txBody>
          <a:bodyPr>
            <a:normAutofit/>
          </a:bodyPr>
          <a:lstStyle/>
          <a:p>
            <a:r>
              <a:rPr lang="en-US" dirty="0"/>
              <a:t>TCP RETRANSMISSION</a:t>
            </a:r>
            <a:endParaRPr lang="en-MY" dirty="0"/>
          </a:p>
        </p:txBody>
      </p:sp>
      <p:graphicFrame>
        <p:nvGraphicFramePr>
          <p:cNvPr id="5" name="Content Placeholder 2">
            <a:extLst>
              <a:ext uri="{FF2B5EF4-FFF2-40B4-BE49-F238E27FC236}">
                <a16:creationId xmlns:a16="http://schemas.microsoft.com/office/drawing/2014/main" id="{2235FAB0-1F6F-EB66-F073-04AD4A04EB87}"/>
              </a:ext>
            </a:extLst>
          </p:cNvPr>
          <p:cNvGraphicFramePr>
            <a:graphicFrameLocks noGrp="1"/>
          </p:cNvGraphicFramePr>
          <p:nvPr>
            <p:ph idx="1"/>
            <p:extLst>
              <p:ext uri="{D42A27DB-BD31-4B8C-83A1-F6EECF244321}">
                <p14:modId xmlns:p14="http://schemas.microsoft.com/office/powerpoint/2010/main" val="3936910750"/>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097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Stack of files">
            <a:extLst>
              <a:ext uri="{FF2B5EF4-FFF2-40B4-BE49-F238E27FC236}">
                <a16:creationId xmlns:a16="http://schemas.microsoft.com/office/drawing/2014/main" id="{3153C1B7-7373-D751-F59D-3C74052BCCDF}"/>
              </a:ext>
            </a:extLst>
          </p:cNvPr>
          <p:cNvPicPr>
            <a:picLocks noChangeAspect="1"/>
          </p:cNvPicPr>
          <p:nvPr/>
        </p:nvPicPr>
        <p:blipFill rotWithShape="1">
          <a:blip r:embed="rId3"/>
          <a:srcRect t="15728" r="-1" b="-1"/>
          <a:stretch/>
        </p:blipFill>
        <p:spPr>
          <a:xfrm>
            <a:off x="2" y="10"/>
            <a:ext cx="12191695" cy="6857990"/>
          </a:xfrm>
          <a:prstGeom prst="rect">
            <a:avLst/>
          </a:prstGeom>
        </p:spPr>
      </p:pic>
      <p:sp>
        <p:nvSpPr>
          <p:cNvPr id="17" name="Rectangle 16">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E6778-F913-56AF-5D9A-1B5A53D3746B}"/>
              </a:ext>
            </a:extLst>
          </p:cNvPr>
          <p:cNvSpPr>
            <a:spLocks noGrp="1"/>
          </p:cNvSpPr>
          <p:nvPr>
            <p:ph type="title"/>
          </p:nvPr>
        </p:nvSpPr>
        <p:spPr>
          <a:xfrm>
            <a:off x="4065511" y="3236470"/>
            <a:ext cx="6832500" cy="1252601"/>
          </a:xfrm>
        </p:spPr>
        <p:txBody>
          <a:bodyPr vert="horz" lIns="91440" tIns="45720" rIns="91440" bIns="0" rtlCol="0" anchor="b">
            <a:normAutofit/>
          </a:bodyPr>
          <a:lstStyle/>
          <a:p>
            <a:r>
              <a:rPr lang="en-US" sz="4100" dirty="0">
                <a:solidFill>
                  <a:srgbClr val="FFFFFE"/>
                </a:solidFill>
              </a:rPr>
              <a:t>PACKET ANALYSIS FOR SECURITY</a:t>
            </a:r>
          </a:p>
        </p:txBody>
      </p:sp>
      <p:cxnSp>
        <p:nvCxnSpPr>
          <p:cNvPr id="19" name="Straight Connector 18">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68B478"/>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5561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D6A1-A48A-0A45-2EBA-DE017E9BA9BA}"/>
              </a:ext>
            </a:extLst>
          </p:cNvPr>
          <p:cNvSpPr>
            <a:spLocks noGrp="1"/>
          </p:cNvSpPr>
          <p:nvPr>
            <p:ph type="title"/>
          </p:nvPr>
        </p:nvSpPr>
        <p:spPr/>
        <p:txBody>
          <a:bodyPr/>
          <a:lstStyle/>
          <a:p>
            <a:r>
              <a:rPr lang="en-US" dirty="0"/>
              <a:t>Protocols</a:t>
            </a:r>
            <a:endParaRPr lang="en-MY" dirty="0"/>
          </a:p>
        </p:txBody>
      </p:sp>
      <p:sp>
        <p:nvSpPr>
          <p:cNvPr id="3" name="Content Placeholder 2">
            <a:extLst>
              <a:ext uri="{FF2B5EF4-FFF2-40B4-BE49-F238E27FC236}">
                <a16:creationId xmlns:a16="http://schemas.microsoft.com/office/drawing/2014/main" id="{E794FB60-7616-6F5B-5A42-CCC0B64C9180}"/>
              </a:ext>
            </a:extLst>
          </p:cNvPr>
          <p:cNvSpPr>
            <a:spLocks noGrp="1"/>
          </p:cNvSpPr>
          <p:nvPr>
            <p:ph idx="1"/>
          </p:nvPr>
        </p:nvSpPr>
        <p:spPr/>
        <p:txBody>
          <a:bodyPr/>
          <a:lstStyle/>
          <a:p>
            <a:r>
              <a:rPr lang="en-US" dirty="0"/>
              <a:t>Communication over a network follows a set of rules and conventions known as protocols. Protocols define how data should be formatted, transmitted, received, and interpreted. Examples of network protocols include TCP/IP, HTTP, FTP, and SMTP.</a:t>
            </a:r>
            <a:endParaRPr lang="en-MY" dirty="0"/>
          </a:p>
        </p:txBody>
      </p:sp>
    </p:spTree>
    <p:extLst>
      <p:ext uri="{BB962C8B-B14F-4D97-AF65-F5344CB8AC3E}">
        <p14:creationId xmlns:p14="http://schemas.microsoft.com/office/powerpoint/2010/main" val="28716096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A long row of satellite dishes in the sunset">
            <a:extLst>
              <a:ext uri="{FF2B5EF4-FFF2-40B4-BE49-F238E27FC236}">
                <a16:creationId xmlns:a16="http://schemas.microsoft.com/office/drawing/2014/main" id="{21D0EE73-1BF0-6209-C66A-952A3D5AB492}"/>
              </a:ext>
            </a:extLst>
          </p:cNvPr>
          <p:cNvPicPr>
            <a:picLocks noChangeAspect="1"/>
          </p:cNvPicPr>
          <p:nvPr/>
        </p:nvPicPr>
        <p:blipFill rotWithShape="1">
          <a:blip r:embed="rId3"/>
          <a:srcRect t="4957" r="-1" b="10770"/>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0521D3-45F9-8BB4-0C02-9CCC371DF074}"/>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RECONNAISSANCE</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F79A0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3221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13237-19E4-5023-2191-72660507C084}"/>
              </a:ext>
            </a:extLst>
          </p:cNvPr>
          <p:cNvSpPr>
            <a:spLocks noGrp="1"/>
          </p:cNvSpPr>
          <p:nvPr>
            <p:ph type="title"/>
          </p:nvPr>
        </p:nvSpPr>
        <p:spPr/>
        <p:txBody>
          <a:bodyPr/>
          <a:lstStyle/>
          <a:p>
            <a:r>
              <a:rPr lang="en-US" dirty="0"/>
              <a:t>RECONNAISSANCE</a:t>
            </a:r>
            <a:endParaRPr lang="en-MY" dirty="0"/>
          </a:p>
        </p:txBody>
      </p:sp>
      <p:graphicFrame>
        <p:nvGraphicFramePr>
          <p:cNvPr id="5" name="Content Placeholder 2">
            <a:extLst>
              <a:ext uri="{FF2B5EF4-FFF2-40B4-BE49-F238E27FC236}">
                <a16:creationId xmlns:a16="http://schemas.microsoft.com/office/drawing/2014/main" id="{E4B86ED8-13AE-1ED3-9BAA-FAA8A3EDF7CF}"/>
              </a:ext>
            </a:extLst>
          </p:cNvPr>
          <p:cNvGraphicFramePr>
            <a:graphicFrameLocks noGrp="1"/>
          </p:cNvGraphicFramePr>
          <p:nvPr>
            <p:ph idx="1"/>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88048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Scan of a human brain in a neurology clinic">
            <a:extLst>
              <a:ext uri="{FF2B5EF4-FFF2-40B4-BE49-F238E27FC236}">
                <a16:creationId xmlns:a16="http://schemas.microsoft.com/office/drawing/2014/main" id="{2893832B-5D9C-2CD8-64A9-29E230969DE0}"/>
              </a:ext>
            </a:extLst>
          </p:cNvPr>
          <p:cNvPicPr>
            <a:picLocks noChangeAspect="1"/>
          </p:cNvPicPr>
          <p:nvPr/>
        </p:nvPicPr>
        <p:blipFill rotWithShape="1">
          <a:blip r:embed="rId3"/>
          <a:srcRect t="22326" r="-1" b="2672"/>
          <a:stretch/>
        </p:blipFill>
        <p:spPr>
          <a:xfrm>
            <a:off x="2" y="10"/>
            <a:ext cx="12191695" cy="6857990"/>
          </a:xfrm>
          <a:prstGeom prst="rect">
            <a:avLst/>
          </a:prstGeom>
        </p:spPr>
      </p:pic>
      <p:sp>
        <p:nvSpPr>
          <p:cNvPr id="17" name="Rectangle 16">
            <a:extLst>
              <a:ext uri="{FF2B5EF4-FFF2-40B4-BE49-F238E27FC236}">
                <a16:creationId xmlns:a16="http://schemas.microsoft.com/office/drawing/2014/main" id="{A4092ECB-D375-4A85-AD6E-85644D2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3D18C1-C456-CDEC-9FE3-899B1F458738}"/>
              </a:ext>
            </a:extLst>
          </p:cNvPr>
          <p:cNvSpPr>
            <a:spLocks noGrp="1"/>
          </p:cNvSpPr>
          <p:nvPr>
            <p:ph type="title"/>
          </p:nvPr>
        </p:nvSpPr>
        <p:spPr>
          <a:xfrm>
            <a:off x="1300526" y="3236470"/>
            <a:ext cx="6829044" cy="1252601"/>
          </a:xfrm>
        </p:spPr>
        <p:txBody>
          <a:bodyPr vert="horz" lIns="91440" tIns="45720" rIns="91440" bIns="0" rtlCol="0" anchor="b">
            <a:normAutofit/>
          </a:bodyPr>
          <a:lstStyle/>
          <a:p>
            <a:pPr algn="r"/>
            <a:r>
              <a:rPr lang="en-US" sz="4400" dirty="0">
                <a:solidFill>
                  <a:srgbClr val="FFFFFE"/>
                </a:solidFill>
              </a:rPr>
              <a:t>SYN SCAN</a:t>
            </a:r>
          </a:p>
        </p:txBody>
      </p:sp>
      <p:cxnSp>
        <p:nvCxnSpPr>
          <p:cNvPr id="19" name="Straight Connector 18">
            <a:extLst>
              <a:ext uri="{FF2B5EF4-FFF2-40B4-BE49-F238E27FC236}">
                <a16:creationId xmlns:a16="http://schemas.microsoft.com/office/drawing/2014/main" id="{B6C1711D-6DAC-4FE1-B7B6-AC8A81B84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666480"/>
            <a:ext cx="6829043" cy="0"/>
          </a:xfrm>
          <a:prstGeom prst="line">
            <a:avLst/>
          </a:prstGeom>
          <a:ln w="31750">
            <a:solidFill>
              <a:srgbClr val="8DECF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8751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6912-B58A-2003-8C57-E79043703E64}"/>
              </a:ext>
            </a:extLst>
          </p:cNvPr>
          <p:cNvSpPr>
            <a:spLocks noGrp="1"/>
          </p:cNvSpPr>
          <p:nvPr>
            <p:ph type="title"/>
          </p:nvPr>
        </p:nvSpPr>
        <p:spPr/>
        <p:txBody>
          <a:bodyPr/>
          <a:lstStyle/>
          <a:p>
            <a:r>
              <a:rPr lang="en-US" dirty="0"/>
              <a:t>What is a SYN SCAN?</a:t>
            </a:r>
            <a:endParaRPr lang="en-MY" dirty="0"/>
          </a:p>
        </p:txBody>
      </p:sp>
      <p:sp>
        <p:nvSpPr>
          <p:cNvPr id="3" name="Content Placeholder 2">
            <a:extLst>
              <a:ext uri="{FF2B5EF4-FFF2-40B4-BE49-F238E27FC236}">
                <a16:creationId xmlns:a16="http://schemas.microsoft.com/office/drawing/2014/main" id="{29ED0078-CFCD-5FF1-80DE-906F1C11F7AC}"/>
              </a:ext>
            </a:extLst>
          </p:cNvPr>
          <p:cNvSpPr>
            <a:spLocks noGrp="1"/>
          </p:cNvSpPr>
          <p:nvPr>
            <p:ph idx="1"/>
          </p:nvPr>
        </p:nvSpPr>
        <p:spPr/>
        <p:txBody>
          <a:bodyPr/>
          <a:lstStyle/>
          <a:p>
            <a:r>
              <a:rPr lang="en-US" dirty="0"/>
              <a:t>is also known as stealth scan or a half open scan.</a:t>
            </a:r>
          </a:p>
          <a:p>
            <a:r>
              <a:rPr lang="en-US" dirty="0"/>
              <a:t>most common type ;</a:t>
            </a:r>
          </a:p>
          <a:p>
            <a:pPr lvl="1"/>
            <a:r>
              <a:rPr lang="en-US" dirty="0"/>
              <a:t>fast and reliable</a:t>
            </a:r>
          </a:p>
          <a:p>
            <a:pPr lvl="1"/>
            <a:r>
              <a:rPr lang="en-US" dirty="0"/>
              <a:t>accurate on all platforms, regardless of TCP stack implementation</a:t>
            </a:r>
          </a:p>
          <a:p>
            <a:pPr lvl="1"/>
            <a:r>
              <a:rPr lang="en-US" dirty="0"/>
              <a:t>less noisy than other scanning techniques</a:t>
            </a:r>
          </a:p>
        </p:txBody>
      </p:sp>
    </p:spTree>
    <p:extLst>
      <p:ext uri="{BB962C8B-B14F-4D97-AF65-F5344CB8AC3E}">
        <p14:creationId xmlns:p14="http://schemas.microsoft.com/office/powerpoint/2010/main" val="3056004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108" name="Rectangle 410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4110" name="Picture 410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07" name="Straight Connector 410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09" name="Straight Connector 410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111" name="Rectangle 4110">
            <a:extLst>
              <a:ext uri="{FF2B5EF4-FFF2-40B4-BE49-F238E27FC236}">
                <a16:creationId xmlns:a16="http://schemas.microsoft.com/office/drawing/2014/main" id="{CE2313CB-AD5A-4ABF-8017-2F3888D07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Rectangle 4112">
            <a:extLst>
              <a:ext uri="{FF2B5EF4-FFF2-40B4-BE49-F238E27FC236}">
                <a16:creationId xmlns:a16="http://schemas.microsoft.com/office/drawing/2014/main" id="{FDE009D9-E9CB-4EBB-A0C6-C345F8495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D07F45F-CA56-A6BA-C326-64CDAB23D592}"/>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a:t>TCP SYN SCAN</a:t>
            </a:r>
            <a:endParaRPr lang="en-US" sz="3600" dirty="0"/>
          </a:p>
        </p:txBody>
      </p:sp>
      <p:grpSp>
        <p:nvGrpSpPr>
          <p:cNvPr id="4115" name="Group 4114">
            <a:extLst>
              <a:ext uri="{FF2B5EF4-FFF2-40B4-BE49-F238E27FC236}">
                <a16:creationId xmlns:a16="http://schemas.microsoft.com/office/drawing/2014/main" id="{230FFF44-4B6D-47A3-8EF6-EC72DA2A7F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5672" y="323838"/>
            <a:ext cx="9299965" cy="3652791"/>
            <a:chOff x="1445672" y="323838"/>
            <a:chExt cx="9299965" cy="3652791"/>
          </a:xfrm>
        </p:grpSpPr>
        <p:sp>
          <p:nvSpPr>
            <p:cNvPr id="4116" name="Rectangle 4115">
              <a:extLst>
                <a:ext uri="{FF2B5EF4-FFF2-40B4-BE49-F238E27FC236}">
                  <a16:creationId xmlns:a16="http://schemas.microsoft.com/office/drawing/2014/main" id="{02C9BEEC-0281-408B-840C-9C73B781A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5672" y="323838"/>
              <a:ext cx="9299965" cy="365279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7" name="Rectangle 4116">
              <a:extLst>
                <a:ext uri="{FF2B5EF4-FFF2-40B4-BE49-F238E27FC236}">
                  <a16:creationId xmlns:a16="http://schemas.microsoft.com/office/drawing/2014/main" id="{6A308C4D-7B09-4FA1-B1F7-77E5C3FDF5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8238" y="647445"/>
              <a:ext cx="8673013" cy="3002215"/>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19" name="Rectangle 4118">
            <a:extLst>
              <a:ext uri="{FF2B5EF4-FFF2-40B4-BE49-F238E27FC236}">
                <a16:creationId xmlns:a16="http://schemas.microsoft.com/office/drawing/2014/main" id="{EC547D0E-8A87-4725-8224-311D6A772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3410" y="806495"/>
            <a:ext cx="8347608" cy="2678774"/>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7C66EDD5-B3DA-9CB0-9EE7-DFB4D0EAB5F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79933" y="1145769"/>
            <a:ext cx="8020655" cy="2005163"/>
          </a:xfrm>
          <a:prstGeom prst="rect">
            <a:avLst/>
          </a:prstGeom>
          <a:noFill/>
          <a:extLst>
            <a:ext uri="{909E8E84-426E-40DD-AFC4-6F175D3DCCD1}">
              <a14:hiddenFill xmlns:a14="http://schemas.microsoft.com/office/drawing/2010/main">
                <a:solidFill>
                  <a:srgbClr val="FFFFFF"/>
                </a:solidFill>
              </a14:hiddenFill>
            </a:ext>
          </a:extLst>
        </p:spPr>
      </p:pic>
      <p:cxnSp>
        <p:nvCxnSpPr>
          <p:cNvPr id="4121" name="Straight Connector 4120">
            <a:extLst>
              <a:ext uri="{FF2B5EF4-FFF2-40B4-BE49-F238E27FC236}">
                <a16:creationId xmlns:a16="http://schemas.microsoft.com/office/drawing/2014/main" id="{3E5C3848-5A58-4B84-AFBB-E7D9B99EB1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123" name="Picture 4122">
            <a:extLst>
              <a:ext uri="{FF2B5EF4-FFF2-40B4-BE49-F238E27FC236}">
                <a16:creationId xmlns:a16="http://schemas.microsoft.com/office/drawing/2014/main" id="{3A580E99-2B1B-4372-A707-20312A9403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25" name="Straight Connector 4124">
            <a:extLst>
              <a:ext uri="{FF2B5EF4-FFF2-40B4-BE49-F238E27FC236}">
                <a16:creationId xmlns:a16="http://schemas.microsoft.com/office/drawing/2014/main" id="{63B4A4AA-0179-4AB7-8EED-031600A724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714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Close-up unopened pill packets">
            <a:extLst>
              <a:ext uri="{FF2B5EF4-FFF2-40B4-BE49-F238E27FC236}">
                <a16:creationId xmlns:a16="http://schemas.microsoft.com/office/drawing/2014/main" id="{34ED8E54-005B-BA17-8A8D-9E79D229BE6B}"/>
              </a:ext>
            </a:extLst>
          </p:cNvPr>
          <p:cNvPicPr>
            <a:picLocks noChangeAspect="1"/>
          </p:cNvPicPr>
          <p:nvPr/>
        </p:nvPicPr>
        <p:blipFill rotWithShape="1">
          <a:blip r:embed="rId3"/>
          <a:srcRect t="3259" r="-1" b="11187"/>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28422D-2ACB-EC68-DF9A-824AF4DA4526}"/>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dirty="0">
                <a:solidFill>
                  <a:srgbClr val="FFFFFE"/>
                </a:solidFill>
              </a:rPr>
              <a:t>ARP CACHE POISONING</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5285B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0463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259A5-277A-2BBF-5FC4-26D9065A85A6}"/>
              </a:ext>
            </a:extLst>
          </p:cNvPr>
          <p:cNvSpPr>
            <a:spLocks noGrp="1"/>
          </p:cNvSpPr>
          <p:nvPr>
            <p:ph type="title"/>
          </p:nvPr>
        </p:nvSpPr>
        <p:spPr/>
        <p:txBody>
          <a:bodyPr/>
          <a:lstStyle/>
          <a:p>
            <a:r>
              <a:rPr lang="en-US"/>
              <a:t>ARP CACHE POISONING</a:t>
            </a:r>
            <a:endParaRPr lang="en-MY" dirty="0"/>
          </a:p>
        </p:txBody>
      </p:sp>
      <p:pic>
        <p:nvPicPr>
          <p:cNvPr id="4098" name="Picture 2" descr="ARP Poisoning: Definition, Techniques, Defense &amp; Prevention | Okta">
            <a:extLst>
              <a:ext uri="{FF2B5EF4-FFF2-40B4-BE49-F238E27FC236}">
                <a16:creationId xmlns:a16="http://schemas.microsoft.com/office/drawing/2014/main" id="{6B911597-DF39-A67E-DAB4-0B3BF1C0F1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1787" y="1853754"/>
            <a:ext cx="8988426" cy="449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489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Head of bass guitar">
            <a:extLst>
              <a:ext uri="{FF2B5EF4-FFF2-40B4-BE49-F238E27FC236}">
                <a16:creationId xmlns:a16="http://schemas.microsoft.com/office/drawing/2014/main" id="{9F356675-FC17-54E2-E869-F6A46ECEB79F}"/>
              </a:ext>
            </a:extLst>
          </p:cNvPr>
          <p:cNvPicPr>
            <a:picLocks noChangeAspect="1"/>
          </p:cNvPicPr>
          <p:nvPr/>
        </p:nvPicPr>
        <p:blipFill rotWithShape="1">
          <a:blip r:embed="rId3"/>
          <a:srcRect t="6478" r="-1" b="8614"/>
          <a:stretch/>
        </p:blipFill>
        <p:spPr>
          <a:xfrm>
            <a:off x="2" y="10"/>
            <a:ext cx="12191695" cy="6857990"/>
          </a:xfrm>
          <a:prstGeom prst="rect">
            <a:avLst/>
          </a:prstGeom>
        </p:spPr>
      </p:pic>
      <p:sp>
        <p:nvSpPr>
          <p:cNvPr id="17" name="Rectangle 16">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1268AE-9C9E-A8C5-2C27-5BAF2FDC3896}"/>
              </a:ext>
            </a:extLst>
          </p:cNvPr>
          <p:cNvSpPr>
            <a:spLocks noGrp="1"/>
          </p:cNvSpPr>
          <p:nvPr>
            <p:ph type="title"/>
          </p:nvPr>
        </p:nvSpPr>
        <p:spPr>
          <a:xfrm>
            <a:off x="4065511" y="3236470"/>
            <a:ext cx="6832500" cy="1252601"/>
          </a:xfrm>
        </p:spPr>
        <p:txBody>
          <a:bodyPr vert="horz" lIns="91440" tIns="45720" rIns="91440" bIns="0" rtlCol="0" anchor="b">
            <a:normAutofit/>
          </a:bodyPr>
          <a:lstStyle/>
          <a:p>
            <a:r>
              <a:rPr lang="en-US" sz="4400" dirty="0">
                <a:solidFill>
                  <a:srgbClr val="FFFFFE"/>
                </a:solidFill>
              </a:rPr>
              <a:t>SESSION HIJACKING</a:t>
            </a:r>
          </a:p>
        </p:txBody>
      </p:sp>
      <p:cxnSp>
        <p:nvCxnSpPr>
          <p:cNvPr id="19" name="Straight Connector 18">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E8BA6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33133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6153" name="Picture 6152">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155" name="Straight Connector 6154">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146" name="Picture 2" descr="Session Hijacking - GeeksforGeeks">
            <a:extLst>
              <a:ext uri="{FF2B5EF4-FFF2-40B4-BE49-F238E27FC236}">
                <a16:creationId xmlns:a16="http://schemas.microsoft.com/office/drawing/2014/main" id="{67B80DCD-7B43-0A64-7040-BE2D13E5554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58"/>
          <a:stretch/>
        </p:blipFill>
        <p:spPr bwMode="auto">
          <a:xfrm>
            <a:off x="20" y="10"/>
            <a:ext cx="12191675" cy="6869420"/>
          </a:xfrm>
          <a:prstGeom prst="rect">
            <a:avLst/>
          </a:prstGeom>
          <a:noFill/>
          <a:extLst>
            <a:ext uri="{909E8E84-426E-40DD-AFC4-6F175D3DCCD1}">
              <a14:hiddenFill xmlns:a14="http://schemas.microsoft.com/office/drawing/2010/main">
                <a:solidFill>
                  <a:srgbClr val="FFFFFF"/>
                </a:solidFill>
              </a14:hiddenFill>
            </a:ext>
          </a:extLst>
        </p:spPr>
      </p:pic>
      <p:sp>
        <p:nvSpPr>
          <p:cNvPr id="6159" name="Rectangle 6158">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44707-2B7A-2689-16FF-004FE5DD80D0}"/>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dirty="0">
                <a:solidFill>
                  <a:srgbClr val="FFFFFE"/>
                </a:solidFill>
              </a:rPr>
              <a:t>SESSION HIJACKING IN ACTION</a:t>
            </a:r>
          </a:p>
        </p:txBody>
      </p:sp>
      <p:cxnSp>
        <p:nvCxnSpPr>
          <p:cNvPr id="6161" name="Straight Connector 6160">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FFD45B"/>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1404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Boxes on conveyor belt&#10;&#10;Description automatically generated">
            <a:extLst>
              <a:ext uri="{FF2B5EF4-FFF2-40B4-BE49-F238E27FC236}">
                <a16:creationId xmlns:a16="http://schemas.microsoft.com/office/drawing/2014/main" id="{30277855-8D1D-DD85-5EF0-58E37CC42FC5}"/>
              </a:ext>
            </a:extLst>
          </p:cNvPr>
          <p:cNvPicPr>
            <a:picLocks noChangeAspect="1"/>
          </p:cNvPicPr>
          <p:nvPr/>
        </p:nvPicPr>
        <p:blipFill rotWithShape="1">
          <a:blip r:embed="rId3"/>
          <a:srcRect l="3"/>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BE199D33-750D-40A3-927A-8D32B0600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397173"/>
            <a:ext cx="12192000" cy="1963346"/>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7754B-88A1-F8DF-F119-F86D5CCBE050}"/>
              </a:ext>
            </a:extLst>
          </p:cNvPr>
          <p:cNvSpPr>
            <a:spLocks noGrp="1"/>
          </p:cNvSpPr>
          <p:nvPr>
            <p:ph type="title"/>
          </p:nvPr>
        </p:nvSpPr>
        <p:spPr>
          <a:xfrm>
            <a:off x="1296101" y="4731477"/>
            <a:ext cx="9599967" cy="1464450"/>
          </a:xfrm>
        </p:spPr>
        <p:txBody>
          <a:bodyPr vert="horz" lIns="91440" tIns="45720" rIns="91440" bIns="45720" rtlCol="0" anchor="t">
            <a:normAutofit/>
          </a:bodyPr>
          <a:lstStyle/>
          <a:p>
            <a:r>
              <a:rPr lang="en-US" sz="4000">
                <a:solidFill>
                  <a:srgbClr val="FFFFFE"/>
                </a:solidFill>
              </a:rPr>
              <a:t>WIRELESS PACKET ANALYSIS</a:t>
            </a:r>
          </a:p>
        </p:txBody>
      </p:sp>
      <p:cxnSp>
        <p:nvCxnSpPr>
          <p:cNvPr id="19" name="Straight Connector 18">
            <a:extLst>
              <a:ext uri="{FF2B5EF4-FFF2-40B4-BE49-F238E27FC236}">
                <a16:creationId xmlns:a16="http://schemas.microsoft.com/office/drawing/2014/main" id="{28B5C7E8-DD6D-40CB-A8DC-7056D20EB4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6101" y="4564091"/>
            <a:ext cx="9601907" cy="0"/>
          </a:xfrm>
          <a:prstGeom prst="line">
            <a:avLst/>
          </a:prstGeom>
          <a:ln w="31750">
            <a:solidFill>
              <a:srgbClr val="C78127"/>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647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28D1-7BBF-D407-E9BF-8973F3DCB693}"/>
              </a:ext>
            </a:extLst>
          </p:cNvPr>
          <p:cNvSpPr>
            <a:spLocks noGrp="1"/>
          </p:cNvSpPr>
          <p:nvPr>
            <p:ph type="title"/>
          </p:nvPr>
        </p:nvSpPr>
        <p:spPr/>
        <p:txBody>
          <a:bodyPr/>
          <a:lstStyle/>
          <a:p>
            <a:r>
              <a:rPr lang="en-US" dirty="0"/>
              <a:t>DEVICES</a:t>
            </a:r>
            <a:endParaRPr lang="en-MY" dirty="0"/>
          </a:p>
        </p:txBody>
      </p:sp>
      <p:sp>
        <p:nvSpPr>
          <p:cNvPr id="3" name="Content Placeholder 2">
            <a:extLst>
              <a:ext uri="{FF2B5EF4-FFF2-40B4-BE49-F238E27FC236}">
                <a16:creationId xmlns:a16="http://schemas.microsoft.com/office/drawing/2014/main" id="{173FD858-6345-8B85-35C2-0770789E3651}"/>
              </a:ext>
            </a:extLst>
          </p:cNvPr>
          <p:cNvSpPr>
            <a:spLocks noGrp="1"/>
          </p:cNvSpPr>
          <p:nvPr>
            <p:ph idx="1"/>
          </p:nvPr>
        </p:nvSpPr>
        <p:spPr/>
        <p:txBody>
          <a:bodyPr/>
          <a:lstStyle/>
          <a:p>
            <a:r>
              <a:rPr lang="en-US" dirty="0"/>
              <a:t>Devices participating in network communication include computers, servers, routers, switches, and other networking equipment. Each device has a unique address to ensure data is delivered to the correct destination.</a:t>
            </a:r>
            <a:endParaRPr lang="en-MY" dirty="0"/>
          </a:p>
        </p:txBody>
      </p:sp>
    </p:spTree>
    <p:extLst>
      <p:ext uri="{BB962C8B-B14F-4D97-AF65-F5344CB8AC3E}">
        <p14:creationId xmlns:p14="http://schemas.microsoft.com/office/powerpoint/2010/main" val="9614495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7177" name="Picture 7176">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79" name="Straight Connector 7178">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181" name="Straight Connector 7180">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183" name="Rectangle 7182">
            <a:extLst>
              <a:ext uri="{FF2B5EF4-FFF2-40B4-BE49-F238E27FC236}">
                <a16:creationId xmlns:a16="http://schemas.microsoft.com/office/drawing/2014/main" id="{3F9C0852-4C70-4A1E-A857-A7AA58559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Rectangle 7184">
            <a:extLst>
              <a:ext uri="{FF2B5EF4-FFF2-40B4-BE49-F238E27FC236}">
                <a16:creationId xmlns:a16="http://schemas.microsoft.com/office/drawing/2014/main" id="{B2CEB096-638F-4BA7-AB38-E3BBE9FB1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12E2E25-2C75-A9A8-B3B8-E3B6823ADD31}"/>
              </a:ext>
            </a:extLst>
          </p:cNvPr>
          <p:cNvSpPr>
            <a:spLocks noGrp="1"/>
          </p:cNvSpPr>
          <p:nvPr>
            <p:ph type="title"/>
          </p:nvPr>
        </p:nvSpPr>
        <p:spPr>
          <a:xfrm>
            <a:off x="6579647" y="1474970"/>
            <a:ext cx="5174203" cy="3152742"/>
          </a:xfrm>
        </p:spPr>
        <p:txBody>
          <a:bodyPr vert="horz" lIns="91440" tIns="45720" rIns="91440" bIns="45720" rtlCol="0" anchor="ctr">
            <a:normAutofit/>
          </a:bodyPr>
          <a:lstStyle/>
          <a:p>
            <a:r>
              <a:rPr lang="en-US" b="1" dirty="0"/>
              <a:t>WIRELESS SECURITY </a:t>
            </a:r>
            <a:br>
              <a:rPr lang="en-US" dirty="0"/>
            </a:br>
            <a:br>
              <a:rPr lang="en-US" dirty="0"/>
            </a:br>
            <a:r>
              <a:rPr lang="en-US" dirty="0"/>
              <a:t>WEP Authentication</a:t>
            </a:r>
          </a:p>
        </p:txBody>
      </p:sp>
      <p:pic>
        <p:nvPicPr>
          <p:cNvPr id="7170" name="Picture 2" descr="Shared Key Authentication | Kali Linux Wireless Penetration Testing  Beginner's Guide - Third Edition">
            <a:extLst>
              <a:ext uri="{FF2B5EF4-FFF2-40B4-BE49-F238E27FC236}">
                <a16:creationId xmlns:a16="http://schemas.microsoft.com/office/drawing/2014/main" id="{80B1BB48-9E92-8F6C-B5B2-42DFCF67807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30029" y="1126985"/>
            <a:ext cx="4960442" cy="4017958"/>
          </a:xfrm>
          <a:prstGeom prst="rect">
            <a:avLst/>
          </a:prstGeom>
          <a:noFill/>
          <a:extLst>
            <a:ext uri="{909E8E84-426E-40DD-AFC4-6F175D3DCCD1}">
              <a14:hiddenFill xmlns:a14="http://schemas.microsoft.com/office/drawing/2010/main">
                <a:solidFill>
                  <a:srgbClr val="FFFFFF"/>
                </a:solidFill>
              </a14:hiddenFill>
            </a:ext>
          </a:extLst>
        </p:spPr>
      </p:pic>
      <p:pic>
        <p:nvPicPr>
          <p:cNvPr id="7187" name="Picture 7186">
            <a:extLst>
              <a:ext uri="{FF2B5EF4-FFF2-40B4-BE49-F238E27FC236}">
                <a16:creationId xmlns:a16="http://schemas.microsoft.com/office/drawing/2014/main" id="{1A6223F3-0478-4201-A1A2-8DB0865B0A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89" name="Straight Connector 7188">
            <a:extLst>
              <a:ext uri="{FF2B5EF4-FFF2-40B4-BE49-F238E27FC236}">
                <a16:creationId xmlns:a16="http://schemas.microsoft.com/office/drawing/2014/main" id="{966D68AF-E970-43B2-B8F0-2A72DE7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393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282" name="Rectangle 8281">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8284" name="Picture 8283">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286" name="Straight Connector 8285">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288" name="Straight Connector 8287">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7A5E863-5773-C4C0-329F-5FBAAACD8EAF}"/>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WIRELESS SECURITY - WPA AUTHENTICATION</a:t>
            </a:r>
            <a:br>
              <a:rPr lang="en-US" dirty="0"/>
            </a:br>
            <a:endParaRPr lang="en-US" dirty="0"/>
          </a:p>
        </p:txBody>
      </p:sp>
      <p:pic>
        <p:nvPicPr>
          <p:cNvPr id="8194" name="Picture 2" descr="Temporal Key Integrity Protocol - an overview | ScienceDirect Topics">
            <a:extLst>
              <a:ext uri="{FF2B5EF4-FFF2-40B4-BE49-F238E27FC236}">
                <a16:creationId xmlns:a16="http://schemas.microsoft.com/office/drawing/2014/main" id="{3F3745EF-0F9B-128C-E26A-9DAFB5B5439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1781" b="1"/>
          <a:stretch/>
        </p:blipFill>
        <p:spPr bwMode="auto">
          <a:xfrm>
            <a:off x="1451579" y="2015732"/>
            <a:ext cx="7092346" cy="3989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526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5129" name="Picture 5128">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131" name="Straight Connector 5130">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5133" name="Rectangle 5132">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he 4-way handshake WPA/WPA2 encryption protocol | by Alon Ronder | Medium">
            <a:extLst>
              <a:ext uri="{FF2B5EF4-FFF2-40B4-BE49-F238E27FC236}">
                <a16:creationId xmlns:a16="http://schemas.microsoft.com/office/drawing/2014/main" id="{D6691AFB-C15A-80DE-647C-089514E037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00150" y="643467"/>
            <a:ext cx="779170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578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MY"/>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Checkmate move on chessboard">
            <a:extLst>
              <a:ext uri="{FF2B5EF4-FFF2-40B4-BE49-F238E27FC236}">
                <a16:creationId xmlns:a16="http://schemas.microsoft.com/office/drawing/2014/main" id="{E04344B3-7246-AA56-8E12-42E11ED9D56D}"/>
              </a:ext>
            </a:extLst>
          </p:cNvPr>
          <p:cNvPicPr>
            <a:picLocks noChangeAspect="1"/>
          </p:cNvPicPr>
          <p:nvPr/>
        </p:nvPicPr>
        <p:blipFill rotWithShape="1">
          <a:blip r:embed="rId3"/>
          <a:srcRect t="15411" r="-1" b="-1"/>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EB642-7D8D-7607-B272-22DA836B2204}"/>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dirty="0">
                <a:solidFill>
                  <a:srgbClr val="FFFFFE"/>
                </a:solidFill>
              </a:rPr>
              <a:t>END</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503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AA6-F4F8-3140-AD4F-74D8F847753B}"/>
              </a:ext>
            </a:extLst>
          </p:cNvPr>
          <p:cNvSpPr>
            <a:spLocks noGrp="1"/>
          </p:cNvSpPr>
          <p:nvPr>
            <p:ph type="title"/>
          </p:nvPr>
        </p:nvSpPr>
        <p:spPr/>
        <p:txBody>
          <a:bodyPr/>
          <a:lstStyle/>
          <a:p>
            <a:r>
              <a:rPr lang="en-US" dirty="0"/>
              <a:t>ADDRESSES</a:t>
            </a:r>
            <a:endParaRPr lang="en-MY" dirty="0"/>
          </a:p>
        </p:txBody>
      </p:sp>
      <p:sp>
        <p:nvSpPr>
          <p:cNvPr id="3" name="Content Placeholder 2">
            <a:extLst>
              <a:ext uri="{FF2B5EF4-FFF2-40B4-BE49-F238E27FC236}">
                <a16:creationId xmlns:a16="http://schemas.microsoft.com/office/drawing/2014/main" id="{51E8F5C4-5AAB-BB7B-62BF-C061F839AD82}"/>
              </a:ext>
            </a:extLst>
          </p:cNvPr>
          <p:cNvSpPr>
            <a:spLocks noGrp="1"/>
          </p:cNvSpPr>
          <p:nvPr>
            <p:ph idx="1"/>
          </p:nvPr>
        </p:nvSpPr>
        <p:spPr/>
        <p:txBody>
          <a:bodyPr/>
          <a:lstStyle/>
          <a:p>
            <a:r>
              <a:rPr lang="en-US" dirty="0"/>
              <a:t>Devices are identified using addresses like IP addresses (for Internet Protocol) in the case of IP networks. MAC addresses (Media Access Control) are used at the data link layer to uniquely identify devices in a local network.</a:t>
            </a:r>
            <a:endParaRPr lang="en-MY" dirty="0"/>
          </a:p>
        </p:txBody>
      </p:sp>
    </p:spTree>
    <p:extLst>
      <p:ext uri="{BB962C8B-B14F-4D97-AF65-F5344CB8AC3E}">
        <p14:creationId xmlns:p14="http://schemas.microsoft.com/office/powerpoint/2010/main" val="366337517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8148</TotalTime>
  <Words>2659</Words>
  <Application>Microsoft Office PowerPoint</Application>
  <PresentationFormat>Widescreen</PresentationFormat>
  <Paragraphs>312</Paragraphs>
  <Slides>83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83</vt:i4>
      </vt:variant>
    </vt:vector>
  </HeadingPairs>
  <TitlesOfParts>
    <vt:vector size="86" baseType="lpstr">
      <vt:lpstr>Arial</vt:lpstr>
      <vt:lpstr>Gill Sans MT</vt:lpstr>
      <vt:lpstr>Gallery</vt:lpstr>
      <vt:lpstr>SECURING THE AIR TRAFFIC</vt:lpstr>
      <vt:lpstr>DAY 1</vt:lpstr>
      <vt:lpstr>Introduction to network protocols</vt:lpstr>
      <vt:lpstr>NETWORK COMMUNICATION</vt:lpstr>
      <vt:lpstr>NETWORK COMMUNICATION</vt:lpstr>
      <vt:lpstr>Data transmission</vt:lpstr>
      <vt:lpstr>Protocols</vt:lpstr>
      <vt:lpstr>DEVICES</vt:lpstr>
      <vt:lpstr>ADDRESSES</vt:lpstr>
      <vt:lpstr>ROUTING</vt:lpstr>
      <vt:lpstr>SWITCHING</vt:lpstr>
      <vt:lpstr>FIREWALLS</vt:lpstr>
      <vt:lpstr>BANDWIDTH AND LATENCY</vt:lpstr>
      <vt:lpstr>CLIENT-SERVER ARCHITECTURE</vt:lpstr>
      <vt:lpstr>PEER-TO-PEER (P2P) Architecture</vt:lpstr>
      <vt:lpstr>INTRODUCTION TO The SEVEN-LAYER OSI MODEL</vt:lpstr>
      <vt:lpstr>PowerPoint Presentation</vt:lpstr>
      <vt:lpstr>TCP/IP Protocol Suite </vt:lpstr>
      <vt:lpstr>PowerPoint Presentation</vt:lpstr>
      <vt:lpstr>TRAFFIC CLASSIFICATIONS</vt:lpstr>
      <vt:lpstr>UNICAST TRAFFIC</vt:lpstr>
      <vt:lpstr>BROADCAST TRAFFIC</vt:lpstr>
      <vt:lpstr>MULTICAST TRAFFIC</vt:lpstr>
      <vt:lpstr>INTRODUCTION TO WIRESHARK</vt:lpstr>
      <vt:lpstr>INTRODUCTION TO WIRESHARK</vt:lpstr>
      <vt:lpstr>COMMAND LINE PACKET ANALYSIS</vt:lpstr>
      <vt:lpstr>INSTALLING TSHARK</vt:lpstr>
      <vt:lpstr>PACKET ANALYSIS IN DEPTH</vt:lpstr>
      <vt:lpstr>NETWORK LAYER PROTOCOLS</vt:lpstr>
      <vt:lpstr>ADDRESS RESOLUTION PROTOCOL</vt:lpstr>
      <vt:lpstr>ADDRESS RESOLUTION PROTOCOL</vt:lpstr>
      <vt:lpstr>PowerPoint Presentation</vt:lpstr>
      <vt:lpstr>INTERNET PROTOCOL</vt:lpstr>
      <vt:lpstr>INTERNET PROTOCOL</vt:lpstr>
      <vt:lpstr>PowerPoint Presentation</vt:lpstr>
      <vt:lpstr>IPv4 vs IPv6</vt:lpstr>
      <vt:lpstr>ipv4 vs ipv6</vt:lpstr>
      <vt:lpstr>INTERNET CONTROL MESSAGE PROTOCOL</vt:lpstr>
      <vt:lpstr>INTERNET CONTROL MESSAGE PROTOCOL</vt:lpstr>
      <vt:lpstr>PowerPoint Presentation</vt:lpstr>
      <vt:lpstr>TRANSPORT LAYER PROTOCOLS</vt:lpstr>
      <vt:lpstr>TRANSMISSION CONTROL PROTOCOL (TCP)</vt:lpstr>
      <vt:lpstr>TRANSMISSION CONTROL PROTOCOL</vt:lpstr>
      <vt:lpstr>PowerPoint Presentation</vt:lpstr>
      <vt:lpstr>USER DATAGRAM PROTOCOL</vt:lpstr>
      <vt:lpstr>USER DATAGRAM PROTOCOL</vt:lpstr>
      <vt:lpstr>UDP Structure</vt:lpstr>
      <vt:lpstr>COMMON UPPER LAYER PROTOCOLS</vt:lpstr>
      <vt:lpstr>DYNAMIC HOST CONFIGURATION PROTOCOL</vt:lpstr>
      <vt:lpstr>DYNAMIC HOST CONFIGURATION PROTOCOL</vt:lpstr>
      <vt:lpstr>DYNAMIC HOST CONFIGURATION PROTOCOL</vt:lpstr>
      <vt:lpstr>DHCP Packet structure</vt:lpstr>
      <vt:lpstr>DOMAIN NAME SYSTEM (DNS)</vt:lpstr>
      <vt:lpstr>DOMAIN NAME SYSTEM (DNS)</vt:lpstr>
      <vt:lpstr>DNS PACKET STRUCTURE</vt:lpstr>
      <vt:lpstr>HYPERTEXT TRANSFER PROTOCOL (HTTP)</vt:lpstr>
      <vt:lpstr>HYPERTEXT TRANSFER PROTOCOL STRUCTURE</vt:lpstr>
      <vt:lpstr>SIMPLE MAIL TRANSFER PROTOCOL (SMTP)</vt:lpstr>
      <vt:lpstr>SIMPLE MAIL PROTOCOL</vt:lpstr>
      <vt:lpstr>DaY 2</vt:lpstr>
      <vt:lpstr>SCENARIO 1 : Missing web content</vt:lpstr>
      <vt:lpstr>SCENARIO 2 : NO INTERNET ACCESS</vt:lpstr>
      <vt:lpstr>SCENARIO 3 : NO INTERNET ACCESS,  AGAIN</vt:lpstr>
      <vt:lpstr>SCENARIO 4 : Inconsistent PRINTER</vt:lpstr>
      <vt:lpstr>SCENARIO 5 : SOFTWARE DATA CORRUPTION</vt:lpstr>
      <vt:lpstr>WHAT IS TCP RETRANSMISSION?</vt:lpstr>
      <vt:lpstr>TCP RETRansmission</vt:lpstr>
      <vt:lpstr>TCP RETRANSMISSION</vt:lpstr>
      <vt:lpstr>PACKET ANALYSIS FOR SECURITY</vt:lpstr>
      <vt:lpstr>RECONNAISSANCE</vt:lpstr>
      <vt:lpstr>RECONNAISSANCE</vt:lpstr>
      <vt:lpstr>SYN SCAN</vt:lpstr>
      <vt:lpstr>What is a SYN SCAN?</vt:lpstr>
      <vt:lpstr>TCP SYN SCAN</vt:lpstr>
      <vt:lpstr>ARP CACHE POISONING</vt:lpstr>
      <vt:lpstr>ARP CACHE POISONING</vt:lpstr>
      <vt:lpstr>SESSION HIJACKING</vt:lpstr>
      <vt:lpstr>SESSION HIJACKING IN ACTION</vt:lpstr>
      <vt:lpstr>WIRELESS PACKET ANALYSIS</vt:lpstr>
      <vt:lpstr>WIRELESS SECURITY   WEP Authentication</vt:lpstr>
      <vt:lpstr>WIRELESS SECURITY - WPA AUTHENTICATION </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THE AIR TRAFFIC</dc:title>
  <dc:creator>Zulfiqar Wardi</dc:creator>
  <cp:lastModifiedBy>Zulfiqar Wardi</cp:lastModifiedBy>
  <cp:revision>37</cp:revision>
  <dcterms:created xsi:type="dcterms:W3CDTF">2023-08-20T09:14:05Z</dcterms:created>
  <dcterms:modified xsi:type="dcterms:W3CDTF">2023-09-02T15:25:19Z</dcterms:modified>
</cp:coreProperties>
</file>